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>
      <p:cViewPr varScale="1">
        <p:scale>
          <a:sx n="80" d="100"/>
          <a:sy n="80" d="100"/>
        </p:scale>
        <p:origin x="280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56AE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56AE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060208" y="2183768"/>
            <a:ext cx="4160520" cy="1184910"/>
          </a:xfrm>
          <a:custGeom>
            <a:avLst/>
            <a:gdLst/>
            <a:ahLst/>
            <a:cxnLst/>
            <a:rect l="l" t="t" r="r" b="b"/>
            <a:pathLst>
              <a:path w="4160520" h="1184910">
                <a:moveTo>
                  <a:pt x="3832148" y="1184728"/>
                </a:moveTo>
                <a:lnTo>
                  <a:pt x="0" y="1184728"/>
                </a:lnTo>
                <a:lnTo>
                  <a:pt x="329602" y="592364"/>
                </a:lnTo>
                <a:lnTo>
                  <a:pt x="0" y="0"/>
                </a:lnTo>
                <a:lnTo>
                  <a:pt x="3832148" y="0"/>
                </a:lnTo>
                <a:lnTo>
                  <a:pt x="4160433" y="589996"/>
                </a:lnTo>
                <a:lnTo>
                  <a:pt x="4160433" y="594732"/>
                </a:lnTo>
                <a:lnTo>
                  <a:pt x="3832148" y="1184728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095044" y="3368441"/>
            <a:ext cx="4160520" cy="1184910"/>
          </a:xfrm>
          <a:custGeom>
            <a:avLst/>
            <a:gdLst/>
            <a:ahLst/>
            <a:cxnLst/>
            <a:rect l="l" t="t" r="r" b="b"/>
            <a:pathLst>
              <a:path w="4160520" h="1184910">
                <a:moveTo>
                  <a:pt x="328285" y="0"/>
                </a:moveTo>
                <a:lnTo>
                  <a:pt x="4160433" y="0"/>
                </a:lnTo>
                <a:lnTo>
                  <a:pt x="3830831" y="592364"/>
                </a:lnTo>
                <a:lnTo>
                  <a:pt x="4160433" y="1184728"/>
                </a:lnTo>
                <a:lnTo>
                  <a:pt x="328285" y="1184728"/>
                </a:lnTo>
                <a:lnTo>
                  <a:pt x="0" y="594731"/>
                </a:lnTo>
                <a:lnTo>
                  <a:pt x="0" y="589996"/>
                </a:lnTo>
                <a:lnTo>
                  <a:pt x="328285" y="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724614" y="4553225"/>
            <a:ext cx="4160520" cy="1184910"/>
          </a:xfrm>
          <a:custGeom>
            <a:avLst/>
            <a:gdLst/>
            <a:ahLst/>
            <a:cxnLst/>
            <a:rect l="l" t="t" r="r" b="b"/>
            <a:pathLst>
              <a:path w="4160520" h="1184910">
                <a:moveTo>
                  <a:pt x="3832148" y="1184728"/>
                </a:moveTo>
                <a:lnTo>
                  <a:pt x="0" y="1184728"/>
                </a:lnTo>
                <a:lnTo>
                  <a:pt x="329602" y="592364"/>
                </a:lnTo>
                <a:lnTo>
                  <a:pt x="0" y="0"/>
                </a:lnTo>
                <a:lnTo>
                  <a:pt x="3832148" y="0"/>
                </a:lnTo>
                <a:lnTo>
                  <a:pt x="4160433" y="589996"/>
                </a:lnTo>
                <a:lnTo>
                  <a:pt x="4160433" y="594732"/>
                </a:lnTo>
                <a:lnTo>
                  <a:pt x="3832148" y="1184728"/>
                </a:lnTo>
                <a:close/>
              </a:path>
            </a:pathLst>
          </a:custGeom>
          <a:solidFill>
            <a:srgbClr val="56A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759449" y="5737897"/>
            <a:ext cx="4160520" cy="1184910"/>
          </a:xfrm>
          <a:custGeom>
            <a:avLst/>
            <a:gdLst/>
            <a:ahLst/>
            <a:cxnLst/>
            <a:rect l="l" t="t" r="r" b="b"/>
            <a:pathLst>
              <a:path w="4160520" h="1184909">
                <a:moveTo>
                  <a:pt x="328285" y="0"/>
                </a:moveTo>
                <a:lnTo>
                  <a:pt x="4160433" y="0"/>
                </a:lnTo>
                <a:lnTo>
                  <a:pt x="3830831" y="592364"/>
                </a:lnTo>
                <a:lnTo>
                  <a:pt x="4160433" y="1184728"/>
                </a:lnTo>
                <a:lnTo>
                  <a:pt x="328285" y="1184728"/>
                </a:lnTo>
                <a:lnTo>
                  <a:pt x="0" y="594731"/>
                </a:lnTo>
                <a:lnTo>
                  <a:pt x="0" y="589996"/>
                </a:lnTo>
                <a:lnTo>
                  <a:pt x="328285" y="0"/>
                </a:lnTo>
                <a:close/>
              </a:path>
            </a:pathLst>
          </a:custGeom>
          <a:solidFill>
            <a:srgbClr val="4AD0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7724614" y="6918502"/>
            <a:ext cx="4160520" cy="1184910"/>
          </a:xfrm>
          <a:custGeom>
            <a:avLst/>
            <a:gdLst/>
            <a:ahLst/>
            <a:cxnLst/>
            <a:rect l="l" t="t" r="r" b="b"/>
            <a:pathLst>
              <a:path w="4160520" h="1184909">
                <a:moveTo>
                  <a:pt x="3832148" y="1184728"/>
                </a:moveTo>
                <a:lnTo>
                  <a:pt x="0" y="1184728"/>
                </a:lnTo>
                <a:lnTo>
                  <a:pt x="329602" y="592364"/>
                </a:lnTo>
                <a:lnTo>
                  <a:pt x="0" y="0"/>
                </a:lnTo>
                <a:lnTo>
                  <a:pt x="3832148" y="0"/>
                </a:lnTo>
                <a:lnTo>
                  <a:pt x="4160433" y="589996"/>
                </a:lnTo>
                <a:lnTo>
                  <a:pt x="4160433" y="594732"/>
                </a:lnTo>
                <a:lnTo>
                  <a:pt x="3832148" y="1184728"/>
                </a:lnTo>
                <a:close/>
              </a:path>
            </a:pathLst>
          </a:custGeom>
          <a:solidFill>
            <a:srgbClr val="CFF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56AE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56AE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4737" y="459556"/>
            <a:ext cx="8123807" cy="11995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56AEF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13909" y="2742865"/>
            <a:ext cx="10296525" cy="4486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2.png"/><Relationship Id="rId4" Type="http://schemas.openxmlformats.org/officeDocument/2006/relationships/image" Target="../media/image10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png"/><Relationship Id="rId21" Type="http://schemas.openxmlformats.org/officeDocument/2006/relationships/image" Target="../media/image7.png"/><Relationship Id="rId42" Type="http://schemas.openxmlformats.org/officeDocument/2006/relationships/image" Target="../media/image33.png"/><Relationship Id="rId47" Type="http://schemas.openxmlformats.org/officeDocument/2006/relationships/image" Target="../media/image43.png"/><Relationship Id="rId63" Type="http://schemas.openxmlformats.org/officeDocument/2006/relationships/image" Target="../media/image54.png"/><Relationship Id="rId68" Type="http://schemas.openxmlformats.org/officeDocument/2006/relationships/image" Target="../media/image69.png"/><Relationship Id="rId16" Type="http://schemas.openxmlformats.org/officeDocument/2006/relationships/image" Target="../media/image57.png"/><Relationship Id="rId11" Type="http://schemas.openxmlformats.org/officeDocument/2006/relationships/image" Target="../media/image22.png"/><Relationship Id="rId24" Type="http://schemas.openxmlformats.org/officeDocument/2006/relationships/image" Target="../media/image12.png"/><Relationship Id="rId32" Type="http://schemas.openxmlformats.org/officeDocument/2006/relationships/image" Target="../media/image21.png"/><Relationship Id="rId37" Type="http://schemas.openxmlformats.org/officeDocument/2006/relationships/image" Target="../media/image29.png"/><Relationship Id="rId40" Type="http://schemas.openxmlformats.org/officeDocument/2006/relationships/image" Target="../media/image32.png"/><Relationship Id="rId45" Type="http://schemas.openxmlformats.org/officeDocument/2006/relationships/image" Target="../media/image37.png"/><Relationship Id="rId53" Type="http://schemas.openxmlformats.org/officeDocument/2006/relationships/image" Target="../media/image48.png"/><Relationship Id="rId58" Type="http://schemas.openxmlformats.org/officeDocument/2006/relationships/image" Target="../media/image64.png"/><Relationship Id="rId66" Type="http://schemas.openxmlformats.org/officeDocument/2006/relationships/image" Target="../media/image55.png"/><Relationship Id="rId74" Type="http://schemas.openxmlformats.org/officeDocument/2006/relationships/image" Target="../media/image74.png"/><Relationship Id="rId79" Type="http://schemas.openxmlformats.org/officeDocument/2006/relationships/image" Target="../media/image79.png"/><Relationship Id="rId5" Type="http://schemas.openxmlformats.org/officeDocument/2006/relationships/image" Target="../media/image5.png"/><Relationship Id="rId61" Type="http://schemas.openxmlformats.org/officeDocument/2006/relationships/image" Target="../media/image65.png"/><Relationship Id="rId19" Type="http://schemas.openxmlformats.org/officeDocument/2006/relationships/image" Target="../media/image3.png"/><Relationship Id="rId14" Type="http://schemas.openxmlformats.org/officeDocument/2006/relationships/image" Target="../media/image11.png"/><Relationship Id="rId22" Type="http://schemas.openxmlformats.org/officeDocument/2006/relationships/image" Target="../media/image20.png"/><Relationship Id="rId27" Type="http://schemas.openxmlformats.org/officeDocument/2006/relationships/image" Target="../media/image15.png"/><Relationship Id="rId30" Type="http://schemas.openxmlformats.org/officeDocument/2006/relationships/image" Target="../media/image18.png"/><Relationship Id="rId35" Type="http://schemas.openxmlformats.org/officeDocument/2006/relationships/image" Target="../media/image25.png"/><Relationship Id="rId43" Type="http://schemas.openxmlformats.org/officeDocument/2006/relationships/image" Target="../media/image35.png"/><Relationship Id="rId48" Type="http://schemas.openxmlformats.org/officeDocument/2006/relationships/image" Target="../media/image61.png"/><Relationship Id="rId56" Type="http://schemas.openxmlformats.org/officeDocument/2006/relationships/image" Target="../media/image62.png"/><Relationship Id="rId64" Type="http://schemas.openxmlformats.org/officeDocument/2006/relationships/image" Target="../media/image66.png"/><Relationship Id="rId69" Type="http://schemas.openxmlformats.org/officeDocument/2006/relationships/image" Target="../media/image70.png"/><Relationship Id="rId77" Type="http://schemas.openxmlformats.org/officeDocument/2006/relationships/image" Target="../media/image77.png"/><Relationship Id="rId8" Type="http://schemas.openxmlformats.org/officeDocument/2006/relationships/image" Target="../media/image8.png"/><Relationship Id="rId51" Type="http://schemas.openxmlformats.org/officeDocument/2006/relationships/image" Target="../media/image46.png"/><Relationship Id="rId72" Type="http://schemas.openxmlformats.org/officeDocument/2006/relationships/image" Target="../media/image56.png"/><Relationship Id="rId80" Type="http://schemas.openxmlformats.org/officeDocument/2006/relationships/image" Target="../media/image104.jpg"/><Relationship Id="rId3" Type="http://schemas.openxmlformats.org/officeDocument/2006/relationships/image" Target="../media/image39.png"/><Relationship Id="rId12" Type="http://schemas.openxmlformats.org/officeDocument/2006/relationships/image" Target="../media/image28.png"/><Relationship Id="rId17" Type="http://schemas.openxmlformats.org/officeDocument/2006/relationships/image" Target="../media/image58.png"/><Relationship Id="rId25" Type="http://schemas.openxmlformats.org/officeDocument/2006/relationships/image" Target="../media/image13.png"/><Relationship Id="rId33" Type="http://schemas.openxmlformats.org/officeDocument/2006/relationships/image" Target="../media/image23.png"/><Relationship Id="rId38" Type="http://schemas.openxmlformats.org/officeDocument/2006/relationships/image" Target="../media/image30.png"/><Relationship Id="rId46" Type="http://schemas.openxmlformats.org/officeDocument/2006/relationships/image" Target="../media/image38.png"/><Relationship Id="rId59" Type="http://schemas.openxmlformats.org/officeDocument/2006/relationships/image" Target="../media/image51.png"/><Relationship Id="rId67" Type="http://schemas.openxmlformats.org/officeDocument/2006/relationships/image" Target="../media/image68.png"/><Relationship Id="rId20" Type="http://schemas.openxmlformats.org/officeDocument/2006/relationships/image" Target="../media/image6.png"/><Relationship Id="rId41" Type="http://schemas.openxmlformats.org/officeDocument/2006/relationships/image" Target="../media/image34.png"/><Relationship Id="rId54" Type="http://schemas.openxmlformats.org/officeDocument/2006/relationships/image" Target="../media/image49.png"/><Relationship Id="rId62" Type="http://schemas.openxmlformats.org/officeDocument/2006/relationships/image" Target="../media/image53.png"/><Relationship Id="rId70" Type="http://schemas.openxmlformats.org/officeDocument/2006/relationships/image" Target="../media/image71.png"/><Relationship Id="rId75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5" Type="http://schemas.openxmlformats.org/officeDocument/2006/relationships/image" Target="../media/image42.png"/><Relationship Id="rId23" Type="http://schemas.openxmlformats.org/officeDocument/2006/relationships/image" Target="../media/image60.png"/><Relationship Id="rId28" Type="http://schemas.openxmlformats.org/officeDocument/2006/relationships/image" Target="../media/image16.png"/><Relationship Id="rId36" Type="http://schemas.openxmlformats.org/officeDocument/2006/relationships/image" Target="../media/image26.png"/><Relationship Id="rId49" Type="http://schemas.openxmlformats.org/officeDocument/2006/relationships/image" Target="../media/image44.png"/><Relationship Id="rId57" Type="http://schemas.openxmlformats.org/officeDocument/2006/relationships/image" Target="../media/image63.png"/><Relationship Id="rId10" Type="http://schemas.openxmlformats.org/officeDocument/2006/relationships/image" Target="../media/image27.png"/><Relationship Id="rId31" Type="http://schemas.openxmlformats.org/officeDocument/2006/relationships/image" Target="../media/image19.png"/><Relationship Id="rId44" Type="http://schemas.openxmlformats.org/officeDocument/2006/relationships/image" Target="../media/image36.png"/><Relationship Id="rId52" Type="http://schemas.openxmlformats.org/officeDocument/2006/relationships/image" Target="../media/image47.png"/><Relationship Id="rId60" Type="http://schemas.openxmlformats.org/officeDocument/2006/relationships/image" Target="../media/image52.png"/><Relationship Id="rId65" Type="http://schemas.openxmlformats.org/officeDocument/2006/relationships/image" Target="../media/image67.png"/><Relationship Id="rId73" Type="http://schemas.openxmlformats.org/officeDocument/2006/relationships/image" Target="../media/image73.png"/><Relationship Id="rId78" Type="http://schemas.openxmlformats.org/officeDocument/2006/relationships/image" Target="../media/image78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3" Type="http://schemas.openxmlformats.org/officeDocument/2006/relationships/image" Target="../media/image10.png"/><Relationship Id="rId18" Type="http://schemas.openxmlformats.org/officeDocument/2006/relationships/image" Target="../media/image59.png"/><Relationship Id="rId39" Type="http://schemas.openxmlformats.org/officeDocument/2006/relationships/image" Target="../media/image31.png"/><Relationship Id="rId34" Type="http://schemas.openxmlformats.org/officeDocument/2006/relationships/image" Target="../media/image24.png"/><Relationship Id="rId50" Type="http://schemas.openxmlformats.org/officeDocument/2006/relationships/image" Target="../media/image45.png"/><Relationship Id="rId55" Type="http://schemas.openxmlformats.org/officeDocument/2006/relationships/image" Target="../media/image50.png"/><Relationship Id="rId76" Type="http://schemas.openxmlformats.org/officeDocument/2006/relationships/image" Target="../media/image76.png"/><Relationship Id="rId7" Type="http://schemas.openxmlformats.org/officeDocument/2006/relationships/image" Target="../media/image41.png"/><Relationship Id="rId71" Type="http://schemas.openxmlformats.org/officeDocument/2006/relationships/image" Target="../media/image72.png"/><Relationship Id="rId2" Type="http://schemas.openxmlformats.org/officeDocument/2006/relationships/image" Target="../media/image95.png"/><Relationship Id="rId2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.png"/><Relationship Id="rId21" Type="http://schemas.openxmlformats.org/officeDocument/2006/relationships/image" Target="../media/image22.png"/><Relationship Id="rId42" Type="http://schemas.openxmlformats.org/officeDocument/2006/relationships/image" Target="../media/image43.png"/><Relationship Id="rId47" Type="http://schemas.openxmlformats.org/officeDocument/2006/relationships/image" Target="../media/image48.png"/><Relationship Id="rId63" Type="http://schemas.openxmlformats.org/officeDocument/2006/relationships/image" Target="../media/image64.png"/><Relationship Id="rId68" Type="http://schemas.openxmlformats.org/officeDocument/2006/relationships/image" Target="../media/image69.png"/><Relationship Id="rId16" Type="http://schemas.openxmlformats.org/officeDocument/2006/relationships/image" Target="../media/image1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45" Type="http://schemas.openxmlformats.org/officeDocument/2006/relationships/image" Target="../media/image46.png"/><Relationship Id="rId53" Type="http://schemas.openxmlformats.org/officeDocument/2006/relationships/image" Target="../media/image54.png"/><Relationship Id="rId58" Type="http://schemas.openxmlformats.org/officeDocument/2006/relationships/image" Target="../media/image59.png"/><Relationship Id="rId66" Type="http://schemas.openxmlformats.org/officeDocument/2006/relationships/image" Target="../media/image67.png"/><Relationship Id="rId74" Type="http://schemas.openxmlformats.org/officeDocument/2006/relationships/image" Target="../media/image75.png"/><Relationship Id="rId79" Type="http://schemas.openxmlformats.org/officeDocument/2006/relationships/image" Target="../media/image80.png"/><Relationship Id="rId5" Type="http://schemas.openxmlformats.org/officeDocument/2006/relationships/image" Target="../media/image6.png"/><Relationship Id="rId61" Type="http://schemas.openxmlformats.org/officeDocument/2006/relationships/image" Target="../media/image62.png"/><Relationship Id="rId19" Type="http://schemas.openxmlformats.org/officeDocument/2006/relationships/image" Target="../media/image2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43" Type="http://schemas.openxmlformats.org/officeDocument/2006/relationships/image" Target="../media/image44.png"/><Relationship Id="rId48" Type="http://schemas.openxmlformats.org/officeDocument/2006/relationships/image" Target="../media/image49.png"/><Relationship Id="rId56" Type="http://schemas.openxmlformats.org/officeDocument/2006/relationships/image" Target="../media/image57.png"/><Relationship Id="rId64" Type="http://schemas.openxmlformats.org/officeDocument/2006/relationships/image" Target="../media/image65.png"/><Relationship Id="rId69" Type="http://schemas.openxmlformats.org/officeDocument/2006/relationships/image" Target="../media/image70.png"/><Relationship Id="rId77" Type="http://schemas.openxmlformats.org/officeDocument/2006/relationships/image" Target="../media/image78.png"/><Relationship Id="rId8" Type="http://schemas.openxmlformats.org/officeDocument/2006/relationships/image" Target="../media/image9.png"/><Relationship Id="rId51" Type="http://schemas.openxmlformats.org/officeDocument/2006/relationships/image" Target="../media/image52.png"/><Relationship Id="rId72" Type="http://schemas.openxmlformats.org/officeDocument/2006/relationships/image" Target="../media/image73.png"/><Relationship Id="rId3" Type="http://schemas.openxmlformats.org/officeDocument/2006/relationships/image" Target="../media/image4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46" Type="http://schemas.openxmlformats.org/officeDocument/2006/relationships/image" Target="../media/image47.png"/><Relationship Id="rId59" Type="http://schemas.openxmlformats.org/officeDocument/2006/relationships/image" Target="../media/image60.png"/><Relationship Id="rId67" Type="http://schemas.openxmlformats.org/officeDocument/2006/relationships/image" Target="../media/image68.png"/><Relationship Id="rId20" Type="http://schemas.openxmlformats.org/officeDocument/2006/relationships/image" Target="../media/image21.png"/><Relationship Id="rId41" Type="http://schemas.openxmlformats.org/officeDocument/2006/relationships/image" Target="../media/image42.png"/><Relationship Id="rId54" Type="http://schemas.openxmlformats.org/officeDocument/2006/relationships/image" Target="../media/image55.png"/><Relationship Id="rId62" Type="http://schemas.openxmlformats.org/officeDocument/2006/relationships/image" Target="../media/image63.png"/><Relationship Id="rId70" Type="http://schemas.openxmlformats.org/officeDocument/2006/relationships/image" Target="../media/image71.png"/><Relationship Id="rId75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49" Type="http://schemas.openxmlformats.org/officeDocument/2006/relationships/image" Target="../media/image50.png"/><Relationship Id="rId57" Type="http://schemas.openxmlformats.org/officeDocument/2006/relationships/image" Target="../media/image58.png"/><Relationship Id="rId10" Type="http://schemas.openxmlformats.org/officeDocument/2006/relationships/image" Target="../media/image11.png"/><Relationship Id="rId31" Type="http://schemas.openxmlformats.org/officeDocument/2006/relationships/image" Target="../media/image32.png"/><Relationship Id="rId44" Type="http://schemas.openxmlformats.org/officeDocument/2006/relationships/image" Target="../media/image45.png"/><Relationship Id="rId52" Type="http://schemas.openxmlformats.org/officeDocument/2006/relationships/image" Target="../media/image53.png"/><Relationship Id="rId60" Type="http://schemas.openxmlformats.org/officeDocument/2006/relationships/image" Target="../media/image61.png"/><Relationship Id="rId65" Type="http://schemas.openxmlformats.org/officeDocument/2006/relationships/image" Target="../media/image66.png"/><Relationship Id="rId73" Type="http://schemas.openxmlformats.org/officeDocument/2006/relationships/image" Target="../media/image74.png"/><Relationship Id="rId78" Type="http://schemas.openxmlformats.org/officeDocument/2006/relationships/image" Target="../media/image79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9" Type="http://schemas.openxmlformats.org/officeDocument/2006/relationships/image" Target="../media/image40.png"/><Relationship Id="rId34" Type="http://schemas.openxmlformats.org/officeDocument/2006/relationships/image" Target="../media/image35.png"/><Relationship Id="rId50" Type="http://schemas.openxmlformats.org/officeDocument/2006/relationships/image" Target="../media/image51.png"/><Relationship Id="rId55" Type="http://schemas.openxmlformats.org/officeDocument/2006/relationships/image" Target="../media/image56.png"/><Relationship Id="rId76" Type="http://schemas.openxmlformats.org/officeDocument/2006/relationships/image" Target="../media/image77.png"/><Relationship Id="rId7" Type="http://schemas.openxmlformats.org/officeDocument/2006/relationships/image" Target="../media/image8.png"/><Relationship Id="rId71" Type="http://schemas.openxmlformats.org/officeDocument/2006/relationships/image" Target="../media/image72.png"/><Relationship Id="rId2" Type="http://schemas.openxmlformats.org/officeDocument/2006/relationships/image" Target="../media/image3.png"/><Relationship Id="rId2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" y="72390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6407130" cy="10287000"/>
            </a:xfrm>
            <a:custGeom>
              <a:avLst/>
              <a:gdLst/>
              <a:ahLst/>
              <a:cxnLst/>
              <a:rect l="l" t="t" r="r" b="b"/>
              <a:pathLst>
                <a:path w="16407130" h="10287000">
                  <a:moveTo>
                    <a:pt x="0" y="10286999"/>
                  </a:moveTo>
                  <a:lnTo>
                    <a:pt x="16406935" y="10286999"/>
                  </a:lnTo>
                  <a:lnTo>
                    <a:pt x="16406935" y="0"/>
                  </a:lnTo>
                  <a:lnTo>
                    <a:pt x="0" y="0"/>
                  </a:lnTo>
                  <a:lnTo>
                    <a:pt x="0" y="10286999"/>
                  </a:lnTo>
                  <a:close/>
                </a:path>
              </a:pathLst>
            </a:custGeom>
            <a:solidFill>
              <a:srgbClr val="041C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08931" y="11"/>
              <a:ext cx="7079615" cy="10287000"/>
            </a:xfrm>
            <a:custGeom>
              <a:avLst/>
              <a:gdLst/>
              <a:ahLst/>
              <a:cxnLst/>
              <a:rect l="l" t="t" r="r" b="b"/>
              <a:pathLst>
                <a:path w="7079615" h="10287000">
                  <a:moveTo>
                    <a:pt x="294220" y="1489252"/>
                  </a:moveTo>
                  <a:lnTo>
                    <a:pt x="147104" y="1342148"/>
                  </a:lnTo>
                  <a:lnTo>
                    <a:pt x="0" y="1489252"/>
                  </a:lnTo>
                  <a:lnTo>
                    <a:pt x="147116" y="1636369"/>
                  </a:lnTo>
                  <a:lnTo>
                    <a:pt x="294220" y="1489252"/>
                  </a:lnTo>
                  <a:close/>
                </a:path>
                <a:path w="7079615" h="10287000">
                  <a:moveTo>
                    <a:pt x="294233" y="312521"/>
                  </a:moveTo>
                  <a:lnTo>
                    <a:pt x="147116" y="165417"/>
                  </a:lnTo>
                  <a:lnTo>
                    <a:pt x="12" y="312534"/>
                  </a:lnTo>
                  <a:lnTo>
                    <a:pt x="147116" y="459638"/>
                  </a:lnTo>
                  <a:lnTo>
                    <a:pt x="294233" y="312521"/>
                  </a:lnTo>
                  <a:close/>
                </a:path>
                <a:path w="7079615" h="10287000">
                  <a:moveTo>
                    <a:pt x="882586" y="900671"/>
                  </a:moveTo>
                  <a:lnTo>
                    <a:pt x="735469" y="753567"/>
                  </a:lnTo>
                  <a:lnTo>
                    <a:pt x="588365" y="900684"/>
                  </a:lnTo>
                  <a:lnTo>
                    <a:pt x="735482" y="1047788"/>
                  </a:lnTo>
                  <a:lnTo>
                    <a:pt x="882586" y="900671"/>
                  </a:lnTo>
                  <a:close/>
                </a:path>
                <a:path w="7079615" h="10287000">
                  <a:moveTo>
                    <a:pt x="1470875" y="1489341"/>
                  </a:moveTo>
                  <a:lnTo>
                    <a:pt x="1323759" y="1342237"/>
                  </a:lnTo>
                  <a:lnTo>
                    <a:pt x="1176655" y="1489341"/>
                  </a:lnTo>
                  <a:lnTo>
                    <a:pt x="1323771" y="1636458"/>
                  </a:lnTo>
                  <a:lnTo>
                    <a:pt x="1470875" y="1489341"/>
                  </a:lnTo>
                  <a:close/>
                </a:path>
                <a:path w="7079615" h="10287000">
                  <a:moveTo>
                    <a:pt x="1470888" y="312610"/>
                  </a:moveTo>
                  <a:lnTo>
                    <a:pt x="1323771" y="165506"/>
                  </a:lnTo>
                  <a:lnTo>
                    <a:pt x="1176667" y="312623"/>
                  </a:lnTo>
                  <a:lnTo>
                    <a:pt x="1323771" y="459727"/>
                  </a:lnTo>
                  <a:lnTo>
                    <a:pt x="1470888" y="312610"/>
                  </a:lnTo>
                  <a:close/>
                </a:path>
                <a:path w="7079615" h="10287000">
                  <a:moveTo>
                    <a:pt x="2059279" y="900722"/>
                  </a:moveTo>
                  <a:lnTo>
                    <a:pt x="1912162" y="753618"/>
                  </a:lnTo>
                  <a:lnTo>
                    <a:pt x="1765058" y="900734"/>
                  </a:lnTo>
                  <a:lnTo>
                    <a:pt x="1912162" y="1047838"/>
                  </a:lnTo>
                  <a:lnTo>
                    <a:pt x="2059279" y="900722"/>
                  </a:lnTo>
                  <a:close/>
                </a:path>
                <a:path w="7079615" h="10287000">
                  <a:moveTo>
                    <a:pt x="2647683" y="1489290"/>
                  </a:moveTo>
                  <a:lnTo>
                    <a:pt x="2500566" y="1342174"/>
                  </a:lnTo>
                  <a:lnTo>
                    <a:pt x="2353462" y="1489290"/>
                  </a:lnTo>
                  <a:lnTo>
                    <a:pt x="2500566" y="1636395"/>
                  </a:lnTo>
                  <a:lnTo>
                    <a:pt x="2647683" y="1489290"/>
                  </a:lnTo>
                  <a:close/>
                </a:path>
                <a:path w="7079615" h="10287000">
                  <a:moveTo>
                    <a:pt x="2647696" y="312559"/>
                  </a:moveTo>
                  <a:lnTo>
                    <a:pt x="2500579" y="165442"/>
                  </a:lnTo>
                  <a:lnTo>
                    <a:pt x="2353475" y="312559"/>
                  </a:lnTo>
                  <a:lnTo>
                    <a:pt x="2500579" y="459676"/>
                  </a:lnTo>
                  <a:lnTo>
                    <a:pt x="2647696" y="312559"/>
                  </a:lnTo>
                  <a:close/>
                </a:path>
                <a:path w="7079615" h="10287000">
                  <a:moveTo>
                    <a:pt x="7079056" y="0"/>
                  </a:moveTo>
                  <a:lnTo>
                    <a:pt x="5197995" y="0"/>
                  </a:lnTo>
                  <a:lnTo>
                    <a:pt x="5197995" y="10287000"/>
                  </a:lnTo>
                  <a:lnTo>
                    <a:pt x="7079056" y="10287000"/>
                  </a:lnTo>
                  <a:lnTo>
                    <a:pt x="7079056" y="0"/>
                  </a:lnTo>
                  <a:close/>
                </a:path>
              </a:pathLst>
            </a:custGeom>
            <a:solidFill>
              <a:srgbClr val="135C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0902" y="650035"/>
              <a:ext cx="7512216" cy="898737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61047" y="7005760"/>
            <a:ext cx="6193652" cy="47833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00" i="1" spc="229" dirty="0">
                <a:solidFill>
                  <a:srgbClr val="56AEFF"/>
                </a:solidFill>
                <a:latin typeface="Calibri"/>
                <a:cs typeface="Calibri"/>
              </a:rPr>
              <a:t>Presented</a:t>
            </a:r>
            <a:r>
              <a:rPr sz="3000" i="1" spc="200" dirty="0">
                <a:solidFill>
                  <a:srgbClr val="56AEFF"/>
                </a:solidFill>
                <a:latin typeface="Calibri"/>
                <a:cs typeface="Calibri"/>
              </a:rPr>
              <a:t> </a:t>
            </a:r>
            <a:r>
              <a:rPr sz="3000" i="1" spc="145" dirty="0">
                <a:solidFill>
                  <a:srgbClr val="56AEFF"/>
                </a:solidFill>
                <a:latin typeface="Calibri"/>
                <a:cs typeface="Calibri"/>
              </a:rPr>
              <a:t>by:</a:t>
            </a:r>
            <a:r>
              <a:rPr sz="3000" i="1" spc="204" dirty="0">
                <a:solidFill>
                  <a:srgbClr val="56AEFF"/>
                </a:solidFill>
                <a:latin typeface="Calibri"/>
                <a:cs typeface="Calibri"/>
              </a:rPr>
              <a:t> </a:t>
            </a:r>
            <a:r>
              <a:rPr lang="en-US" sz="3000" i="1" spc="130" dirty="0" err="1">
                <a:solidFill>
                  <a:srgbClr val="56AEFF"/>
                </a:solidFill>
                <a:latin typeface="Calibri"/>
                <a:cs typeface="Calibri"/>
              </a:rPr>
              <a:t>Monalika</a:t>
            </a:r>
            <a:r>
              <a:rPr lang="en-US" sz="3000" i="1" spc="130" dirty="0">
                <a:solidFill>
                  <a:srgbClr val="56AEFF"/>
                </a:solidFill>
                <a:latin typeface="Calibri"/>
                <a:cs typeface="Calibri"/>
              </a:rPr>
              <a:t> Pradhan</a:t>
            </a:r>
            <a:endParaRPr sz="30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61047" y="3506822"/>
            <a:ext cx="9535160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400" spc="-445" dirty="0">
                <a:solidFill>
                  <a:srgbClr val="FFFAFA"/>
                </a:solidFill>
              </a:rPr>
              <a:t>STRIPE</a:t>
            </a:r>
            <a:r>
              <a:rPr sz="8400" spc="204" dirty="0">
                <a:solidFill>
                  <a:srgbClr val="FFFAFA"/>
                </a:solidFill>
              </a:rPr>
              <a:t> </a:t>
            </a:r>
            <a:r>
              <a:rPr sz="8400" spc="380" dirty="0">
                <a:solidFill>
                  <a:srgbClr val="FFFAFA"/>
                </a:solidFill>
              </a:rPr>
              <a:t>CONNECT</a:t>
            </a:r>
            <a:endParaRPr sz="8400" dirty="0"/>
          </a:p>
        </p:txBody>
      </p:sp>
      <p:sp>
        <p:nvSpPr>
          <p:cNvPr id="8" name="object 8"/>
          <p:cNvSpPr txBox="1"/>
          <p:nvPr/>
        </p:nvSpPr>
        <p:spPr>
          <a:xfrm>
            <a:off x="2585923" y="1223093"/>
            <a:ext cx="2122170" cy="4133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50" i="1" spc="145" dirty="0">
                <a:solidFill>
                  <a:srgbClr val="56AEFF"/>
                </a:solidFill>
                <a:latin typeface="Calibri"/>
                <a:cs typeface="Calibri"/>
              </a:rPr>
              <a:t>StripeConnect</a:t>
            </a:r>
            <a:endParaRPr sz="255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3164" y="1146076"/>
            <a:ext cx="2126615" cy="8955405"/>
            <a:chOff x="293164" y="1146076"/>
            <a:chExt cx="2126615" cy="8955405"/>
          </a:xfrm>
        </p:grpSpPr>
        <p:sp>
          <p:nvSpPr>
            <p:cNvPr id="10" name="object 10"/>
            <p:cNvSpPr/>
            <p:nvPr/>
          </p:nvSpPr>
          <p:spPr>
            <a:xfrm>
              <a:off x="2028325" y="1146076"/>
              <a:ext cx="391795" cy="511809"/>
            </a:xfrm>
            <a:custGeom>
              <a:avLst/>
              <a:gdLst/>
              <a:ahLst/>
              <a:cxnLst/>
              <a:rect l="l" t="t" r="r" b="b"/>
              <a:pathLst>
                <a:path w="391794" h="511810">
                  <a:moveTo>
                    <a:pt x="363578" y="511577"/>
                  </a:moveTo>
                  <a:lnTo>
                    <a:pt x="18159" y="401682"/>
                  </a:lnTo>
                  <a:lnTo>
                    <a:pt x="0" y="376724"/>
                  </a:lnTo>
                  <a:lnTo>
                    <a:pt x="1762" y="17635"/>
                  </a:lnTo>
                  <a:lnTo>
                    <a:pt x="5748" y="9864"/>
                  </a:lnTo>
                  <a:lnTo>
                    <a:pt x="16958" y="1700"/>
                  </a:lnTo>
                  <a:lnTo>
                    <a:pt x="22336" y="0"/>
                  </a:lnTo>
                  <a:lnTo>
                    <a:pt x="27787" y="0"/>
                  </a:lnTo>
                  <a:lnTo>
                    <a:pt x="30432" y="0"/>
                  </a:lnTo>
                  <a:lnTo>
                    <a:pt x="373203" y="108612"/>
                  </a:lnTo>
                  <a:lnTo>
                    <a:pt x="391352" y="133566"/>
                  </a:lnTo>
                  <a:lnTo>
                    <a:pt x="389593" y="492658"/>
                  </a:lnTo>
                  <a:lnTo>
                    <a:pt x="385607" y="500429"/>
                  </a:lnTo>
                  <a:lnTo>
                    <a:pt x="372197" y="510184"/>
                  </a:lnTo>
                  <a:lnTo>
                    <a:pt x="363578" y="511577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3987" y="1146085"/>
              <a:ext cx="845819" cy="979805"/>
            </a:xfrm>
            <a:custGeom>
              <a:avLst/>
              <a:gdLst/>
              <a:ahLst/>
              <a:cxnLst/>
              <a:rect l="l" t="t" r="r" b="b"/>
              <a:pathLst>
                <a:path w="845819" h="979805">
                  <a:moveTo>
                    <a:pt x="391350" y="376720"/>
                  </a:moveTo>
                  <a:lnTo>
                    <a:pt x="391261" y="357822"/>
                  </a:lnTo>
                  <a:lnTo>
                    <a:pt x="389801" y="61633"/>
                  </a:lnTo>
                  <a:lnTo>
                    <a:pt x="389585" y="17627"/>
                  </a:lnTo>
                  <a:lnTo>
                    <a:pt x="385597" y="9855"/>
                  </a:lnTo>
                  <a:lnTo>
                    <a:pt x="374396" y="1701"/>
                  </a:lnTo>
                  <a:lnTo>
                    <a:pt x="369011" y="0"/>
                  </a:lnTo>
                  <a:lnTo>
                    <a:pt x="360921" y="0"/>
                  </a:lnTo>
                  <a:lnTo>
                    <a:pt x="358254" y="406"/>
                  </a:lnTo>
                  <a:lnTo>
                    <a:pt x="339140" y="6489"/>
                  </a:lnTo>
                  <a:lnTo>
                    <a:pt x="339140" y="357822"/>
                  </a:lnTo>
                  <a:lnTo>
                    <a:pt x="53657" y="448652"/>
                  </a:lnTo>
                  <a:lnTo>
                    <a:pt x="52197" y="152463"/>
                  </a:lnTo>
                  <a:lnTo>
                    <a:pt x="337693" y="61633"/>
                  </a:lnTo>
                  <a:lnTo>
                    <a:pt x="339140" y="357822"/>
                  </a:lnTo>
                  <a:lnTo>
                    <a:pt x="339140" y="6489"/>
                  </a:lnTo>
                  <a:lnTo>
                    <a:pt x="18148" y="108610"/>
                  </a:lnTo>
                  <a:lnTo>
                    <a:pt x="0" y="133565"/>
                  </a:lnTo>
                  <a:lnTo>
                    <a:pt x="88" y="152463"/>
                  </a:lnTo>
                  <a:lnTo>
                    <a:pt x="1752" y="492645"/>
                  </a:lnTo>
                  <a:lnTo>
                    <a:pt x="5740" y="500430"/>
                  </a:lnTo>
                  <a:lnTo>
                    <a:pt x="19151" y="510184"/>
                  </a:lnTo>
                  <a:lnTo>
                    <a:pt x="27774" y="511568"/>
                  </a:lnTo>
                  <a:lnTo>
                    <a:pt x="225539" y="448652"/>
                  </a:lnTo>
                  <a:lnTo>
                    <a:pt x="373189" y="401675"/>
                  </a:lnTo>
                  <a:lnTo>
                    <a:pt x="380619" y="397929"/>
                  </a:lnTo>
                  <a:lnTo>
                    <a:pt x="386359" y="392176"/>
                  </a:lnTo>
                  <a:lnTo>
                    <a:pt x="390067" y="384937"/>
                  </a:lnTo>
                  <a:lnTo>
                    <a:pt x="391350" y="376720"/>
                  </a:lnTo>
                  <a:close/>
                </a:path>
                <a:path w="845819" h="979805">
                  <a:moveTo>
                    <a:pt x="845680" y="614781"/>
                  </a:moveTo>
                  <a:lnTo>
                    <a:pt x="487426" y="481469"/>
                  </a:lnTo>
                  <a:lnTo>
                    <a:pt x="484759" y="481063"/>
                  </a:lnTo>
                  <a:lnTo>
                    <a:pt x="482117" y="481063"/>
                  </a:lnTo>
                  <a:lnTo>
                    <a:pt x="476669" y="481063"/>
                  </a:lnTo>
                  <a:lnTo>
                    <a:pt x="471284" y="482777"/>
                  </a:lnTo>
                  <a:lnTo>
                    <a:pt x="460070" y="490943"/>
                  </a:lnTo>
                  <a:lnTo>
                    <a:pt x="456082" y="498729"/>
                  </a:lnTo>
                  <a:lnTo>
                    <a:pt x="454329" y="953655"/>
                  </a:lnTo>
                  <a:lnTo>
                    <a:pt x="455155" y="960285"/>
                  </a:lnTo>
                  <a:lnTo>
                    <a:pt x="479221" y="979792"/>
                  </a:lnTo>
                  <a:lnTo>
                    <a:pt x="485787" y="979246"/>
                  </a:lnTo>
                  <a:lnTo>
                    <a:pt x="829614" y="807415"/>
                  </a:lnTo>
                  <a:lnTo>
                    <a:pt x="843953" y="784402"/>
                  </a:lnTo>
                  <a:lnTo>
                    <a:pt x="845680" y="614781"/>
                  </a:lnTo>
                  <a:close/>
                </a:path>
              </a:pathLst>
            </a:custGeom>
            <a:solidFill>
              <a:srgbClr val="135C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73989" y="1627145"/>
              <a:ext cx="391795" cy="499109"/>
            </a:xfrm>
            <a:custGeom>
              <a:avLst/>
              <a:gdLst/>
              <a:ahLst/>
              <a:cxnLst/>
              <a:rect l="l" t="t" r="r" b="b"/>
              <a:pathLst>
                <a:path w="391794" h="499110">
                  <a:moveTo>
                    <a:pt x="366456" y="498723"/>
                  </a:moveTo>
                  <a:lnTo>
                    <a:pt x="16078" y="326346"/>
                  </a:lnTo>
                  <a:lnTo>
                    <a:pt x="0" y="133713"/>
                  </a:lnTo>
                  <a:lnTo>
                    <a:pt x="1253" y="125450"/>
                  </a:lnTo>
                  <a:lnTo>
                    <a:pt x="358260" y="403"/>
                  </a:lnTo>
                  <a:lnTo>
                    <a:pt x="360922" y="0"/>
                  </a:lnTo>
                  <a:lnTo>
                    <a:pt x="369018" y="0"/>
                  </a:lnTo>
                  <a:lnTo>
                    <a:pt x="374400" y="1707"/>
                  </a:lnTo>
                  <a:lnTo>
                    <a:pt x="385620" y="9881"/>
                  </a:lnTo>
                  <a:lnTo>
                    <a:pt x="389600" y="17666"/>
                  </a:lnTo>
                  <a:lnTo>
                    <a:pt x="389769" y="61649"/>
                  </a:lnTo>
                  <a:lnTo>
                    <a:pt x="337655" y="61649"/>
                  </a:lnTo>
                  <a:lnTo>
                    <a:pt x="52304" y="152434"/>
                  </a:lnTo>
                  <a:lnTo>
                    <a:pt x="53673" y="286921"/>
                  </a:lnTo>
                  <a:lnTo>
                    <a:pt x="339078" y="430349"/>
                  </a:lnTo>
                  <a:lnTo>
                    <a:pt x="391192" y="430349"/>
                  </a:lnTo>
                  <a:lnTo>
                    <a:pt x="391355" y="472590"/>
                  </a:lnTo>
                  <a:lnTo>
                    <a:pt x="372936" y="497604"/>
                  </a:lnTo>
                  <a:lnTo>
                    <a:pt x="366456" y="498723"/>
                  </a:lnTo>
                  <a:close/>
                </a:path>
                <a:path w="391794" h="499110">
                  <a:moveTo>
                    <a:pt x="391192" y="430349"/>
                  </a:moveTo>
                  <a:lnTo>
                    <a:pt x="339078" y="430349"/>
                  </a:lnTo>
                  <a:lnTo>
                    <a:pt x="337655" y="61649"/>
                  </a:lnTo>
                  <a:lnTo>
                    <a:pt x="389769" y="61649"/>
                  </a:lnTo>
                  <a:lnTo>
                    <a:pt x="391192" y="430349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3154" y="8630564"/>
              <a:ext cx="2059939" cy="1471295"/>
            </a:xfrm>
            <a:custGeom>
              <a:avLst/>
              <a:gdLst/>
              <a:ahLst/>
              <a:cxnLst/>
              <a:rect l="l" t="t" r="r" b="b"/>
              <a:pathLst>
                <a:path w="2059939" h="1471295">
                  <a:moveTo>
                    <a:pt x="294220" y="735177"/>
                  </a:moveTo>
                  <a:lnTo>
                    <a:pt x="147116" y="588060"/>
                  </a:lnTo>
                  <a:lnTo>
                    <a:pt x="0" y="735177"/>
                  </a:lnTo>
                  <a:lnTo>
                    <a:pt x="147116" y="882281"/>
                  </a:lnTo>
                  <a:lnTo>
                    <a:pt x="294220" y="735177"/>
                  </a:lnTo>
                  <a:close/>
                </a:path>
                <a:path w="2059939" h="1471295">
                  <a:moveTo>
                    <a:pt x="882523" y="1323721"/>
                  </a:moveTo>
                  <a:lnTo>
                    <a:pt x="735418" y="1176604"/>
                  </a:lnTo>
                  <a:lnTo>
                    <a:pt x="588302" y="1323721"/>
                  </a:lnTo>
                  <a:lnTo>
                    <a:pt x="735418" y="1470825"/>
                  </a:lnTo>
                  <a:lnTo>
                    <a:pt x="882523" y="1323721"/>
                  </a:lnTo>
                  <a:close/>
                </a:path>
                <a:path w="2059939" h="1471295">
                  <a:moveTo>
                    <a:pt x="882523" y="147104"/>
                  </a:moveTo>
                  <a:lnTo>
                    <a:pt x="735418" y="0"/>
                  </a:lnTo>
                  <a:lnTo>
                    <a:pt x="588302" y="147116"/>
                  </a:lnTo>
                  <a:lnTo>
                    <a:pt x="735418" y="294220"/>
                  </a:lnTo>
                  <a:lnTo>
                    <a:pt x="882523" y="147104"/>
                  </a:lnTo>
                  <a:close/>
                </a:path>
                <a:path w="2059939" h="1471295">
                  <a:moveTo>
                    <a:pt x="1470964" y="735266"/>
                  </a:moveTo>
                  <a:lnTo>
                    <a:pt x="1323848" y="588149"/>
                  </a:lnTo>
                  <a:lnTo>
                    <a:pt x="1176731" y="735266"/>
                  </a:lnTo>
                  <a:lnTo>
                    <a:pt x="1323848" y="882370"/>
                  </a:lnTo>
                  <a:lnTo>
                    <a:pt x="1470964" y="735266"/>
                  </a:lnTo>
                  <a:close/>
                </a:path>
                <a:path w="2059939" h="1471295">
                  <a:moveTo>
                    <a:pt x="2059317" y="147129"/>
                  </a:moveTo>
                  <a:lnTo>
                    <a:pt x="1912200" y="12"/>
                  </a:lnTo>
                  <a:lnTo>
                    <a:pt x="1765096" y="147129"/>
                  </a:lnTo>
                  <a:lnTo>
                    <a:pt x="1912213" y="294233"/>
                  </a:lnTo>
                  <a:lnTo>
                    <a:pt x="2059317" y="147129"/>
                  </a:lnTo>
                  <a:close/>
                </a:path>
                <a:path w="2059939" h="1471295">
                  <a:moveTo>
                    <a:pt x="2059343" y="1323657"/>
                  </a:moveTo>
                  <a:lnTo>
                    <a:pt x="1912226" y="1176553"/>
                  </a:lnTo>
                  <a:lnTo>
                    <a:pt x="1765109" y="1323670"/>
                  </a:lnTo>
                  <a:lnTo>
                    <a:pt x="1912226" y="1470774"/>
                  </a:lnTo>
                  <a:lnTo>
                    <a:pt x="2059343" y="1323657"/>
                  </a:lnTo>
                  <a:close/>
                </a:path>
              </a:pathLst>
            </a:custGeom>
            <a:solidFill>
              <a:srgbClr val="135C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561047" y="5261049"/>
            <a:ext cx="594550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dirty="0">
                <a:solidFill>
                  <a:srgbClr val="56AEFF"/>
                </a:solidFill>
                <a:latin typeface="Arial"/>
                <a:cs typeface="Arial"/>
              </a:rPr>
              <a:t>PAYOUT</a:t>
            </a:r>
            <a:r>
              <a:rPr sz="5000" b="1" spc="-215" dirty="0">
                <a:solidFill>
                  <a:srgbClr val="56AEFF"/>
                </a:solidFill>
                <a:latin typeface="Arial"/>
                <a:cs typeface="Arial"/>
              </a:rPr>
              <a:t> </a:t>
            </a:r>
            <a:r>
              <a:rPr sz="5000" b="1" spc="-85" dirty="0">
                <a:solidFill>
                  <a:srgbClr val="56AEFF"/>
                </a:solidFill>
                <a:latin typeface="Arial"/>
                <a:cs typeface="Arial"/>
              </a:rPr>
              <a:t>ANALYSIS</a:t>
            </a:r>
            <a:endParaRPr sz="5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14977" rIns="0" bIns="0" rtlCol="0">
            <a:spAutoFit/>
          </a:bodyPr>
          <a:lstStyle/>
          <a:p>
            <a:pPr marL="319405">
              <a:lnSpc>
                <a:spcPct val="100000"/>
              </a:lnSpc>
              <a:spcBef>
                <a:spcPts val="125"/>
              </a:spcBef>
            </a:pPr>
            <a:r>
              <a:rPr spc="55" dirty="0"/>
              <a:t>Estimation</a:t>
            </a:r>
            <a:r>
              <a:rPr spc="80" dirty="0"/>
              <a:t> </a:t>
            </a:r>
            <a:r>
              <a:rPr dirty="0"/>
              <a:t>using</a:t>
            </a:r>
            <a:r>
              <a:rPr spc="80" dirty="0"/>
              <a:t> </a:t>
            </a:r>
            <a:r>
              <a:rPr spc="70" dirty="0"/>
              <a:t>Linear</a:t>
            </a:r>
            <a:r>
              <a:rPr spc="80" dirty="0"/>
              <a:t> </a:t>
            </a:r>
            <a:r>
              <a:rPr spc="-10" dirty="0"/>
              <a:t>Regression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8746" y="8378180"/>
            <a:ext cx="3438384" cy="191756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975874" y="-8747"/>
            <a:ext cx="10517505" cy="9269095"/>
            <a:chOff x="6975874" y="-8747"/>
            <a:chExt cx="10517505" cy="92690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5874" y="-8747"/>
              <a:ext cx="4337058" cy="21485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82642" y="1973693"/>
              <a:ext cx="9410699" cy="728662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57299" y="2266806"/>
            <a:ext cx="85725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57299" y="4171806"/>
            <a:ext cx="85725" cy="857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57299" y="6076806"/>
            <a:ext cx="85725" cy="857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38249" y="7534131"/>
            <a:ext cx="85725" cy="857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16000" y="2052290"/>
            <a:ext cx="6262370" cy="6757034"/>
          </a:xfrm>
          <a:prstGeom prst="rect">
            <a:avLst/>
          </a:prstGeom>
        </p:spPr>
        <p:txBody>
          <a:bodyPr vert="horz" wrap="square" lIns="0" tIns="65404" rIns="0" bIns="0" rtlCol="0">
            <a:spAutoFit/>
          </a:bodyPr>
          <a:lstStyle/>
          <a:p>
            <a:pPr marL="483234">
              <a:lnSpc>
                <a:spcPct val="100000"/>
              </a:lnSpc>
              <a:spcBef>
                <a:spcPts val="515"/>
              </a:spcBef>
            </a:pPr>
            <a:r>
              <a:rPr sz="2150" spc="14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1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80" dirty="0">
                <a:solidFill>
                  <a:srgbClr val="FFFFFF"/>
                </a:solidFill>
                <a:latin typeface="Calibri"/>
                <a:cs typeface="Calibri"/>
              </a:rPr>
              <a:t>Preparation:</a:t>
            </a:r>
            <a:endParaRPr sz="2150">
              <a:latin typeface="Calibri"/>
              <a:cs typeface="Calibri"/>
            </a:endParaRPr>
          </a:p>
          <a:p>
            <a:pPr marL="12700" marR="369570">
              <a:lnSpc>
                <a:spcPct val="116300"/>
              </a:lnSpc>
            </a:pPr>
            <a:r>
              <a:rPr sz="2150" spc="155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21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60" dirty="0">
                <a:solidFill>
                  <a:srgbClr val="FFFFFF"/>
                </a:solidFill>
                <a:latin typeface="Calibri"/>
                <a:cs typeface="Calibri"/>
              </a:rPr>
              <a:t>'date'</a:t>
            </a:r>
            <a:r>
              <a:rPr sz="21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45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21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1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45" dirty="0">
                <a:solidFill>
                  <a:srgbClr val="FFFFFF"/>
                </a:solidFill>
                <a:latin typeface="Calibri"/>
                <a:cs typeface="Calibri"/>
              </a:rPr>
              <a:t>datetime</a:t>
            </a:r>
            <a:r>
              <a:rPr sz="21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20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r>
              <a:rPr sz="21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3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150" spc="110" dirty="0">
                <a:solidFill>
                  <a:srgbClr val="FFFFFF"/>
                </a:solidFill>
                <a:latin typeface="Calibri"/>
                <a:cs typeface="Calibri"/>
              </a:rPr>
              <a:t>localize</a:t>
            </a:r>
            <a:r>
              <a:rPr sz="21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1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200" dirty="0">
                <a:solidFill>
                  <a:srgbClr val="FFFFFF"/>
                </a:solidFill>
                <a:latin typeface="Calibri"/>
                <a:cs typeface="Calibri"/>
              </a:rPr>
              <a:t>UTC</a:t>
            </a:r>
            <a:r>
              <a:rPr sz="21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90" dirty="0">
                <a:solidFill>
                  <a:srgbClr val="FFFFFF"/>
                </a:solidFill>
                <a:latin typeface="Calibri"/>
                <a:cs typeface="Calibri"/>
              </a:rPr>
              <a:t>timezone.</a:t>
            </a: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16300"/>
              </a:lnSpc>
            </a:pPr>
            <a:r>
              <a:rPr sz="2150" spc="80" dirty="0">
                <a:solidFill>
                  <a:srgbClr val="FFFFFF"/>
                </a:solidFill>
                <a:latin typeface="Calibri"/>
                <a:cs typeface="Calibri"/>
              </a:rPr>
              <a:t>Filter</a:t>
            </a:r>
            <a:r>
              <a:rPr sz="21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65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21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1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35" dirty="0">
                <a:solidFill>
                  <a:srgbClr val="FFFFFF"/>
                </a:solidFill>
                <a:latin typeface="Calibri"/>
                <a:cs typeface="Calibri"/>
              </a:rPr>
              <a:t>include</a:t>
            </a:r>
            <a:r>
              <a:rPr sz="21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6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1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70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21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1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80" dirty="0">
                <a:solidFill>
                  <a:srgbClr val="FFFFFF"/>
                </a:solidFill>
                <a:latin typeface="Calibri"/>
                <a:cs typeface="Calibri"/>
              </a:rPr>
              <a:t>December</a:t>
            </a:r>
            <a:r>
              <a:rPr sz="21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-50" dirty="0">
                <a:solidFill>
                  <a:srgbClr val="FFFFFF"/>
                </a:solidFill>
                <a:latin typeface="Calibri"/>
                <a:cs typeface="Calibri"/>
              </a:rPr>
              <a:t>31, </a:t>
            </a:r>
            <a:r>
              <a:rPr sz="2150" spc="-10" dirty="0">
                <a:solidFill>
                  <a:srgbClr val="FFFFFF"/>
                </a:solidFill>
                <a:latin typeface="Calibri"/>
                <a:cs typeface="Calibri"/>
              </a:rPr>
              <a:t>2018.</a:t>
            </a:r>
            <a:endParaRPr sz="2150">
              <a:latin typeface="Calibri"/>
              <a:cs typeface="Calibri"/>
            </a:endParaRPr>
          </a:p>
          <a:p>
            <a:pPr marL="12700" marR="1343025" indent="470534">
              <a:lnSpc>
                <a:spcPct val="116300"/>
              </a:lnSpc>
            </a:pPr>
            <a:r>
              <a:rPr sz="2150" spc="114" dirty="0">
                <a:solidFill>
                  <a:srgbClr val="FFFFFF"/>
                </a:solidFill>
                <a:latin typeface="Calibri"/>
                <a:cs typeface="Calibri"/>
              </a:rPr>
              <a:t>Linear</a:t>
            </a:r>
            <a:r>
              <a:rPr sz="21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40" dirty="0">
                <a:solidFill>
                  <a:srgbClr val="FFFFFF"/>
                </a:solidFill>
                <a:latin typeface="Calibri"/>
                <a:cs typeface="Calibri"/>
              </a:rPr>
              <a:t>Regression</a:t>
            </a:r>
            <a:r>
              <a:rPr sz="215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50" dirty="0">
                <a:solidFill>
                  <a:srgbClr val="FFFFFF"/>
                </a:solidFill>
                <a:latin typeface="Calibri"/>
                <a:cs typeface="Calibri"/>
              </a:rPr>
              <a:t>Model:  </a:t>
            </a:r>
            <a:r>
              <a:rPr sz="2150" spc="150" dirty="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sz="215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35" dirty="0">
                <a:solidFill>
                  <a:srgbClr val="FFFFFF"/>
                </a:solidFill>
                <a:latin typeface="Calibri"/>
                <a:cs typeface="Calibri"/>
              </a:rPr>
              <a:t>average</a:t>
            </a:r>
            <a:r>
              <a:rPr sz="215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60" dirty="0">
                <a:solidFill>
                  <a:srgbClr val="FFFFFF"/>
                </a:solidFill>
                <a:latin typeface="Calibri"/>
                <a:cs typeface="Calibri"/>
              </a:rPr>
              <a:t>payout</a:t>
            </a:r>
            <a:r>
              <a:rPr sz="215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40" dirty="0">
                <a:solidFill>
                  <a:srgbClr val="FFFFFF"/>
                </a:solidFill>
                <a:latin typeface="Calibri"/>
                <a:cs typeface="Calibri"/>
              </a:rPr>
              <a:t>per</a:t>
            </a:r>
            <a:r>
              <a:rPr sz="215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05" dirty="0">
                <a:solidFill>
                  <a:srgbClr val="FFFFFF"/>
                </a:solidFill>
                <a:latin typeface="Calibri"/>
                <a:cs typeface="Calibri"/>
              </a:rPr>
              <a:t>country. </a:t>
            </a:r>
            <a:r>
              <a:rPr sz="2150" spc="1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1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8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1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10" dirty="0">
                <a:solidFill>
                  <a:srgbClr val="FFFFFF"/>
                </a:solidFill>
                <a:latin typeface="Calibri"/>
                <a:cs typeface="Calibri"/>
              </a:rPr>
              <a:t>country,</a:t>
            </a:r>
            <a:r>
              <a:rPr sz="21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60" dirty="0">
                <a:solidFill>
                  <a:srgbClr val="FFFFFF"/>
                </a:solidFill>
                <a:latin typeface="Calibri"/>
                <a:cs typeface="Calibri"/>
              </a:rPr>
              <a:t>filter</a:t>
            </a:r>
            <a:r>
              <a:rPr sz="21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14" dirty="0">
                <a:solidFill>
                  <a:srgbClr val="FFFFFF"/>
                </a:solidFill>
                <a:latin typeface="Calibri"/>
                <a:cs typeface="Calibri"/>
              </a:rPr>
              <a:t>historical</a:t>
            </a:r>
            <a:r>
              <a:rPr sz="21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95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endParaRPr sz="2150">
              <a:latin typeface="Calibri"/>
              <a:cs typeface="Calibri"/>
            </a:endParaRPr>
          </a:p>
          <a:p>
            <a:pPr marL="12700" marR="449580">
              <a:lnSpc>
                <a:spcPct val="116300"/>
              </a:lnSpc>
            </a:pPr>
            <a:r>
              <a:rPr sz="2150" spc="125" dirty="0">
                <a:solidFill>
                  <a:srgbClr val="FFFFFF"/>
                </a:solidFill>
                <a:latin typeface="Calibri"/>
                <a:cs typeface="Calibri"/>
              </a:rPr>
              <a:t>Prepare</a:t>
            </a:r>
            <a:r>
              <a:rPr sz="21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6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1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8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1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75" dirty="0">
                <a:solidFill>
                  <a:srgbClr val="FFFFFF"/>
                </a:solidFill>
                <a:latin typeface="Calibri"/>
                <a:cs typeface="Calibri"/>
              </a:rPr>
              <a:t>linear</a:t>
            </a:r>
            <a:r>
              <a:rPr sz="21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05" dirty="0">
                <a:solidFill>
                  <a:srgbClr val="FFFFFF"/>
                </a:solidFill>
                <a:latin typeface="Calibri"/>
                <a:cs typeface="Calibri"/>
              </a:rPr>
              <a:t>regression:</a:t>
            </a:r>
            <a:r>
              <a:rPr sz="21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8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21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2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1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200" dirty="0">
                <a:solidFill>
                  <a:srgbClr val="FFFFFF"/>
                </a:solidFill>
                <a:latin typeface="Calibri"/>
                <a:cs typeface="Calibri"/>
              </a:rPr>
              <a:t>day</a:t>
            </a:r>
            <a:r>
              <a:rPr sz="21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8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150" spc="12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1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80" dirty="0">
                <a:solidFill>
                  <a:srgbClr val="FFFFFF"/>
                </a:solidFill>
                <a:latin typeface="Calibri"/>
                <a:cs typeface="Calibri"/>
              </a:rPr>
              <a:t>year,</a:t>
            </a:r>
            <a:r>
              <a:rPr sz="21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229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21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2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1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60" dirty="0">
                <a:solidFill>
                  <a:srgbClr val="FFFFFF"/>
                </a:solidFill>
                <a:latin typeface="Calibri"/>
                <a:cs typeface="Calibri"/>
              </a:rPr>
              <a:t>payout</a:t>
            </a:r>
            <a:r>
              <a:rPr sz="21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90" dirty="0">
                <a:solidFill>
                  <a:srgbClr val="FFFFFF"/>
                </a:solidFill>
                <a:latin typeface="Calibri"/>
                <a:cs typeface="Calibri"/>
              </a:rPr>
              <a:t>amount.</a:t>
            </a:r>
            <a:endParaRPr sz="2150">
              <a:latin typeface="Calibri"/>
              <a:cs typeface="Calibri"/>
            </a:endParaRPr>
          </a:p>
          <a:p>
            <a:pPr marL="483234">
              <a:lnSpc>
                <a:spcPct val="100000"/>
              </a:lnSpc>
              <a:spcBef>
                <a:spcPts val="415"/>
              </a:spcBef>
            </a:pPr>
            <a:r>
              <a:rPr sz="2150" spc="10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15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9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15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6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15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90" dirty="0">
                <a:solidFill>
                  <a:srgbClr val="FFFFFF"/>
                </a:solidFill>
                <a:latin typeface="Calibri"/>
                <a:cs typeface="Calibri"/>
              </a:rPr>
              <a:t>Prediction:</a:t>
            </a:r>
            <a:endParaRPr sz="2150">
              <a:latin typeface="Calibri"/>
              <a:cs typeface="Calibri"/>
            </a:endParaRPr>
          </a:p>
          <a:p>
            <a:pPr marL="12700" marR="635635">
              <a:lnSpc>
                <a:spcPct val="115900"/>
              </a:lnSpc>
              <a:spcBef>
                <a:spcPts val="55"/>
              </a:spcBef>
            </a:pPr>
            <a:r>
              <a:rPr sz="2050" spc="95" dirty="0">
                <a:solidFill>
                  <a:srgbClr val="FFFFFF"/>
                </a:solidFill>
                <a:latin typeface="Calibri"/>
                <a:cs typeface="Calibri"/>
              </a:rPr>
              <a:t>Fit </a:t>
            </a:r>
            <a:r>
              <a:rPr sz="2050" spc="65" dirty="0">
                <a:solidFill>
                  <a:srgbClr val="FFFFFF"/>
                </a:solidFill>
                <a:latin typeface="Calibri"/>
                <a:cs typeface="Calibri"/>
              </a:rPr>
              <a:t>linear</a:t>
            </a:r>
            <a:r>
              <a:rPr sz="20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25" dirty="0">
                <a:solidFill>
                  <a:srgbClr val="FFFFFF"/>
                </a:solidFill>
                <a:latin typeface="Calibri"/>
                <a:cs typeface="Calibri"/>
              </a:rPr>
              <a:t>regression</a:t>
            </a:r>
            <a:r>
              <a:rPr sz="20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4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0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7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7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0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05" dirty="0">
                <a:solidFill>
                  <a:srgbClr val="FFFFFF"/>
                </a:solidFill>
                <a:latin typeface="Calibri"/>
                <a:cs typeface="Calibri"/>
              </a:rPr>
              <a:t>country. </a:t>
            </a:r>
            <a:r>
              <a:rPr sz="2050" spc="135" dirty="0">
                <a:solidFill>
                  <a:srgbClr val="FFFFFF"/>
                </a:solidFill>
                <a:latin typeface="Calibri"/>
                <a:cs typeface="Calibri"/>
              </a:rPr>
              <a:t>Predict</a:t>
            </a:r>
            <a:r>
              <a:rPr sz="205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55" dirty="0">
                <a:solidFill>
                  <a:srgbClr val="FFFFFF"/>
                </a:solidFill>
                <a:latin typeface="Calibri"/>
                <a:cs typeface="Calibri"/>
              </a:rPr>
              <a:t>payout</a:t>
            </a:r>
            <a:r>
              <a:rPr sz="205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7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5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55" dirty="0">
                <a:solidFill>
                  <a:srgbClr val="FFFFFF"/>
                </a:solidFill>
                <a:latin typeface="Calibri"/>
                <a:cs typeface="Calibri"/>
              </a:rPr>
              <a:t>January</a:t>
            </a:r>
            <a:r>
              <a:rPr sz="205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-285" dirty="0">
                <a:solidFill>
                  <a:srgbClr val="FFFFFF"/>
                </a:solidFill>
                <a:latin typeface="Calibri"/>
                <a:cs typeface="Calibri"/>
              </a:rPr>
              <a:t>1,</a:t>
            </a:r>
            <a:r>
              <a:rPr sz="205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FFFFFF"/>
                </a:solidFill>
                <a:latin typeface="Calibri"/>
                <a:cs typeface="Calibri"/>
              </a:rPr>
              <a:t>2019,</a:t>
            </a:r>
            <a:r>
              <a:rPr sz="205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25" dirty="0">
                <a:solidFill>
                  <a:srgbClr val="FFFFFF"/>
                </a:solidFill>
                <a:latin typeface="Calibri"/>
                <a:cs typeface="Calibri"/>
              </a:rPr>
              <a:t>using </a:t>
            </a:r>
            <a:r>
              <a:rPr sz="2050" spc="100" dirty="0">
                <a:solidFill>
                  <a:srgbClr val="FFFFFF"/>
                </a:solidFill>
                <a:latin typeface="Calibri"/>
                <a:cs typeface="Calibri"/>
              </a:rPr>
              <a:t>fitted </a:t>
            </a:r>
            <a:r>
              <a:rPr sz="2050" spc="85" dirty="0">
                <a:solidFill>
                  <a:srgbClr val="FFFFFF"/>
                </a:solidFill>
                <a:latin typeface="Calibri"/>
                <a:cs typeface="Calibri"/>
              </a:rPr>
              <a:t>model.</a:t>
            </a:r>
            <a:endParaRPr sz="2050">
              <a:latin typeface="Calibri"/>
              <a:cs typeface="Calibri"/>
            </a:endParaRPr>
          </a:p>
          <a:p>
            <a:pPr marL="461645">
              <a:lnSpc>
                <a:spcPct val="100000"/>
              </a:lnSpc>
              <a:spcBef>
                <a:spcPts val="390"/>
              </a:spcBef>
            </a:pPr>
            <a:r>
              <a:rPr sz="2050" spc="1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20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40" dirty="0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r>
              <a:rPr sz="20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95" dirty="0">
                <a:solidFill>
                  <a:srgbClr val="FFFFFF"/>
                </a:solidFill>
                <a:latin typeface="Calibri"/>
                <a:cs typeface="Calibri"/>
              </a:rPr>
              <a:t>Output:</a:t>
            </a:r>
            <a:endParaRPr sz="2050">
              <a:latin typeface="Calibri"/>
              <a:cs typeface="Calibri"/>
            </a:endParaRPr>
          </a:p>
          <a:p>
            <a:pPr marL="12700" marR="153670">
              <a:lnSpc>
                <a:spcPts val="2850"/>
              </a:lnSpc>
              <a:spcBef>
                <a:spcPts val="105"/>
              </a:spcBef>
            </a:pPr>
            <a:r>
              <a:rPr sz="2050" spc="135" dirty="0">
                <a:solidFill>
                  <a:srgbClr val="FFFFFF"/>
                </a:solidFill>
                <a:latin typeface="Calibri"/>
                <a:cs typeface="Calibri"/>
              </a:rPr>
              <a:t>Store</a:t>
            </a:r>
            <a:r>
              <a:rPr sz="20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30" dirty="0">
                <a:solidFill>
                  <a:srgbClr val="FFFFFF"/>
                </a:solidFill>
                <a:latin typeface="Calibri"/>
                <a:cs typeface="Calibri"/>
              </a:rPr>
              <a:t>prediction</a:t>
            </a:r>
            <a:r>
              <a:rPr sz="20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6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30" dirty="0">
                <a:solidFill>
                  <a:srgbClr val="FFFFFF"/>
                </a:solidFill>
                <a:latin typeface="Calibri"/>
                <a:cs typeface="Calibri"/>
              </a:rPr>
              <a:t>dictionary</a:t>
            </a:r>
            <a:r>
              <a:rPr sz="20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8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45" dirty="0">
                <a:solidFill>
                  <a:srgbClr val="FFFFFF"/>
                </a:solidFill>
                <a:latin typeface="Calibri"/>
                <a:cs typeface="Calibri"/>
              </a:rPr>
              <a:t>country</a:t>
            </a:r>
            <a:r>
              <a:rPr sz="20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7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70" dirty="0">
                <a:solidFill>
                  <a:srgbClr val="FFFFFF"/>
                </a:solidFill>
                <a:latin typeface="Calibri"/>
                <a:cs typeface="Calibri"/>
              </a:rPr>
              <a:t>key. </a:t>
            </a:r>
            <a:r>
              <a:rPr sz="2050" spc="75" dirty="0">
                <a:solidFill>
                  <a:srgbClr val="FFFFFF"/>
                </a:solidFill>
                <a:latin typeface="Calibri"/>
                <a:cs typeface="Calibri"/>
              </a:rPr>
              <a:t>Print</a:t>
            </a:r>
            <a:r>
              <a:rPr sz="20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45" dirty="0">
                <a:solidFill>
                  <a:srgbClr val="FFFFFF"/>
                </a:solidFill>
                <a:latin typeface="Calibri"/>
                <a:cs typeface="Calibri"/>
              </a:rPr>
              <a:t>estimated</a:t>
            </a:r>
            <a:r>
              <a:rPr sz="20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65" dirty="0">
                <a:solidFill>
                  <a:srgbClr val="FFFFFF"/>
                </a:solidFill>
                <a:latin typeface="Calibri"/>
                <a:cs typeface="Calibri"/>
              </a:rPr>
              <a:t>payouts</a:t>
            </a:r>
            <a:r>
              <a:rPr sz="20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7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7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0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45" dirty="0">
                <a:solidFill>
                  <a:srgbClr val="FFFFFF"/>
                </a:solidFill>
                <a:latin typeface="Calibri"/>
                <a:cs typeface="Calibri"/>
              </a:rPr>
              <a:t>country</a:t>
            </a:r>
            <a:r>
              <a:rPr sz="2050" spc="100" dirty="0">
                <a:solidFill>
                  <a:srgbClr val="FFFFFF"/>
                </a:solidFill>
                <a:latin typeface="Calibri"/>
                <a:cs typeface="Calibri"/>
              </a:rPr>
              <a:t> on </a:t>
            </a:r>
            <a:r>
              <a:rPr sz="2050" spc="155" dirty="0">
                <a:solidFill>
                  <a:srgbClr val="FFFFFF"/>
                </a:solidFill>
                <a:latin typeface="Calibri"/>
                <a:cs typeface="Calibri"/>
              </a:rPr>
              <a:t>January</a:t>
            </a:r>
            <a:r>
              <a:rPr sz="205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-285" dirty="0">
                <a:solidFill>
                  <a:srgbClr val="FFFFFF"/>
                </a:solidFill>
                <a:latin typeface="Calibri"/>
                <a:cs typeface="Calibri"/>
              </a:rPr>
              <a:t>1,</a:t>
            </a:r>
            <a:r>
              <a:rPr sz="205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FFFFFF"/>
                </a:solidFill>
                <a:latin typeface="Calibri"/>
                <a:cs typeface="Calibri"/>
              </a:rPr>
              <a:t>2019,</a:t>
            </a:r>
            <a:r>
              <a:rPr sz="205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85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205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2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05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4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05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10" dirty="0">
                <a:solidFill>
                  <a:srgbClr val="FFFFFF"/>
                </a:solidFill>
                <a:latin typeface="Calibri"/>
                <a:cs typeface="Calibri"/>
              </a:rPr>
              <a:t>predictions.</a:t>
            </a:r>
            <a:endParaRPr sz="2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1525389"/>
            <a:ext cx="5708650" cy="1096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spc="55" dirty="0"/>
              <a:t>Estimation</a:t>
            </a:r>
            <a:r>
              <a:rPr spc="75" dirty="0"/>
              <a:t> </a:t>
            </a:r>
            <a:r>
              <a:rPr dirty="0"/>
              <a:t>using</a:t>
            </a:r>
            <a:r>
              <a:rPr spc="80" dirty="0"/>
              <a:t> </a:t>
            </a:r>
            <a:r>
              <a:rPr spc="85" dirty="0"/>
              <a:t>Random </a:t>
            </a:r>
            <a:r>
              <a:rPr dirty="0"/>
              <a:t>Forest</a:t>
            </a:r>
            <a:r>
              <a:rPr spc="60" dirty="0"/>
              <a:t> </a:t>
            </a:r>
            <a:r>
              <a:rPr spc="80" dirty="0"/>
              <a:t>Algorithm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975874" y="-8747"/>
            <a:ext cx="10723245" cy="8700770"/>
            <a:chOff x="6975874" y="-8747"/>
            <a:chExt cx="10723245" cy="87007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75874" y="-8747"/>
              <a:ext cx="4337058" cy="21485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26034" y="1595620"/>
              <a:ext cx="9172574" cy="7096124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3837" y="3092565"/>
            <a:ext cx="73637" cy="7363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3837" y="4354926"/>
            <a:ext cx="73637" cy="7363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3837" y="5932878"/>
            <a:ext cx="73637" cy="7363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3837" y="7195239"/>
            <a:ext cx="73637" cy="73637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-8746" y="8378180"/>
            <a:ext cx="3438525" cy="1917700"/>
            <a:chOff x="-8746" y="8378180"/>
            <a:chExt cx="3438525" cy="191770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746" y="8378180"/>
              <a:ext cx="3438384" cy="191756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3838" y="8457600"/>
              <a:ext cx="73637" cy="7363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32303" y="2916578"/>
            <a:ext cx="6760209" cy="633730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412750">
              <a:lnSpc>
                <a:spcPct val="100000"/>
              </a:lnSpc>
              <a:spcBef>
                <a:spcPts val="365"/>
              </a:spcBef>
            </a:pPr>
            <a:r>
              <a:rPr sz="1850" spc="1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55" dirty="0">
                <a:solidFill>
                  <a:srgbClr val="FFFFFF"/>
                </a:solidFill>
                <a:latin typeface="Calibri"/>
                <a:cs typeface="Calibri"/>
              </a:rPr>
              <a:t>Preparation:</a:t>
            </a:r>
            <a:endParaRPr sz="1850">
              <a:latin typeface="Calibri"/>
              <a:cs typeface="Calibri"/>
            </a:endParaRPr>
          </a:p>
          <a:p>
            <a:pPr marL="12700" marR="69215">
              <a:lnSpc>
                <a:spcPct val="111900"/>
              </a:lnSpc>
            </a:pPr>
            <a:r>
              <a:rPr sz="1850" spc="12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8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'date'</a:t>
            </a:r>
            <a:r>
              <a:rPr sz="1850" spc="110" dirty="0">
                <a:solidFill>
                  <a:srgbClr val="FFFFFF"/>
                </a:solidFill>
                <a:latin typeface="Calibri"/>
                <a:cs typeface="Calibri"/>
              </a:rPr>
              <a:t> column</a:t>
            </a:r>
            <a:r>
              <a:rPr sz="18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50" spc="110" dirty="0">
                <a:solidFill>
                  <a:srgbClr val="FFFFFF"/>
                </a:solidFill>
                <a:latin typeface="Calibri"/>
                <a:cs typeface="Calibri"/>
              </a:rPr>
              <a:t> datetime 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r>
              <a:rPr sz="18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2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5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localize</a:t>
            </a:r>
            <a:r>
              <a:rPr sz="185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35" dirty="0">
                <a:solidFill>
                  <a:srgbClr val="FFFFFF"/>
                </a:solidFill>
                <a:latin typeface="Calibri"/>
                <a:cs typeface="Calibri"/>
              </a:rPr>
              <a:t>UTC </a:t>
            </a:r>
            <a:r>
              <a:rPr sz="1850" spc="65" dirty="0">
                <a:solidFill>
                  <a:srgbClr val="FFFFFF"/>
                </a:solidFill>
                <a:latin typeface="Calibri"/>
                <a:cs typeface="Calibri"/>
              </a:rPr>
              <a:t>timezone.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850" spc="55" dirty="0">
                <a:solidFill>
                  <a:srgbClr val="FFFFFF"/>
                </a:solidFill>
                <a:latin typeface="Calibri"/>
                <a:cs typeface="Calibri"/>
              </a:rPr>
              <a:t>Filter</a:t>
            </a:r>
            <a:r>
              <a:rPr sz="18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25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8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include</a:t>
            </a:r>
            <a:r>
              <a:rPr sz="18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25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18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40" dirty="0">
                <a:solidFill>
                  <a:srgbClr val="FFFFFF"/>
                </a:solidFill>
                <a:latin typeface="Calibri"/>
                <a:cs typeface="Calibri"/>
              </a:rPr>
              <a:t>December</a:t>
            </a:r>
            <a:r>
              <a:rPr sz="18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-110" dirty="0">
                <a:solidFill>
                  <a:srgbClr val="FFFFFF"/>
                </a:solidFill>
                <a:latin typeface="Calibri"/>
                <a:cs typeface="Calibri"/>
              </a:rPr>
              <a:t>31,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alibri"/>
                <a:cs typeface="Calibri"/>
              </a:rPr>
              <a:t>2018.</a:t>
            </a:r>
            <a:endParaRPr sz="1850">
              <a:latin typeface="Calibri"/>
              <a:cs typeface="Calibri"/>
            </a:endParaRPr>
          </a:p>
          <a:p>
            <a:pPr marL="412750">
              <a:lnSpc>
                <a:spcPct val="100000"/>
              </a:lnSpc>
              <a:spcBef>
                <a:spcPts val="265"/>
              </a:spcBef>
            </a:pPr>
            <a:r>
              <a:rPr sz="1850" spc="70" dirty="0">
                <a:solidFill>
                  <a:srgbClr val="FFFFFF"/>
                </a:solidFill>
                <a:latin typeface="Calibri"/>
                <a:cs typeface="Calibri"/>
              </a:rPr>
              <a:t>Modeling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55" dirty="0">
                <a:solidFill>
                  <a:srgbClr val="FFFFFF"/>
                </a:solidFill>
                <a:latin typeface="Calibri"/>
                <a:cs typeface="Calibri"/>
              </a:rPr>
              <a:t>Preparation:</a:t>
            </a:r>
            <a:endParaRPr sz="1850">
              <a:latin typeface="Calibri"/>
              <a:cs typeface="Calibri"/>
            </a:endParaRPr>
          </a:p>
          <a:p>
            <a:pPr marL="12700" marR="915669">
              <a:lnSpc>
                <a:spcPct val="111900"/>
              </a:lnSpc>
            </a:pPr>
            <a:r>
              <a:rPr sz="1850" spc="114" dirty="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05" dirty="0">
                <a:solidFill>
                  <a:srgbClr val="FFFFFF"/>
                </a:solidFill>
                <a:latin typeface="Calibri"/>
                <a:cs typeface="Calibri"/>
              </a:rPr>
              <a:t>average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25" dirty="0">
                <a:solidFill>
                  <a:srgbClr val="FFFFFF"/>
                </a:solidFill>
                <a:latin typeface="Calibri"/>
                <a:cs typeface="Calibri"/>
              </a:rPr>
              <a:t>payout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05" dirty="0">
                <a:solidFill>
                  <a:srgbClr val="FFFFFF"/>
                </a:solidFill>
                <a:latin typeface="Calibri"/>
                <a:cs typeface="Calibri"/>
              </a:rPr>
              <a:t>per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14" dirty="0">
                <a:solidFill>
                  <a:srgbClr val="FFFFFF"/>
                </a:solidFill>
                <a:latin typeface="Calibri"/>
                <a:cs typeface="Calibri"/>
              </a:rPr>
              <a:t>country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70" dirty="0">
                <a:solidFill>
                  <a:srgbClr val="FFFFFF"/>
                </a:solidFill>
                <a:latin typeface="Calibri"/>
                <a:cs typeface="Calibri"/>
              </a:rPr>
              <a:t>(for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70" dirty="0">
                <a:solidFill>
                  <a:srgbClr val="FFFFFF"/>
                </a:solidFill>
                <a:latin typeface="Calibri"/>
                <a:cs typeface="Calibri"/>
              </a:rPr>
              <a:t>reference). </a:t>
            </a:r>
            <a:r>
              <a:rPr sz="1850" spc="114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45" dirty="0">
                <a:solidFill>
                  <a:srgbClr val="FFFFFF"/>
                </a:solidFill>
                <a:latin typeface="Calibri"/>
                <a:cs typeface="Calibri"/>
              </a:rPr>
              <a:t>country-</a:t>
            </a:r>
            <a:r>
              <a:rPr sz="1850" spc="135" dirty="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65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endParaRPr sz="1850">
              <a:latin typeface="Calibri"/>
              <a:cs typeface="Calibri"/>
            </a:endParaRPr>
          </a:p>
          <a:p>
            <a:pPr marL="12700" marR="5080">
              <a:lnSpc>
                <a:spcPct val="111900"/>
              </a:lnSpc>
            </a:pP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Prepare</a:t>
            </a:r>
            <a:r>
              <a:rPr sz="18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inputs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5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20" dirty="0">
                <a:solidFill>
                  <a:srgbClr val="FFFFFF"/>
                </a:solidFill>
                <a:latin typeface="Calibri"/>
                <a:cs typeface="Calibri"/>
              </a:rPr>
              <a:t>Random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10" dirty="0">
                <a:solidFill>
                  <a:srgbClr val="FFFFFF"/>
                </a:solidFill>
                <a:latin typeface="Calibri"/>
                <a:cs typeface="Calibri"/>
              </a:rPr>
              <a:t>Forest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70" dirty="0">
                <a:solidFill>
                  <a:srgbClr val="FFFFFF"/>
                </a:solidFill>
                <a:latin typeface="Calibri"/>
                <a:cs typeface="Calibri"/>
              </a:rPr>
              <a:t>model: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4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8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5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60" dirty="0">
                <a:solidFill>
                  <a:srgbClr val="FFFFFF"/>
                </a:solidFill>
                <a:latin typeface="Calibri"/>
                <a:cs typeface="Calibri"/>
              </a:rPr>
              <a:t>day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 of 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50" dirty="0">
                <a:solidFill>
                  <a:srgbClr val="FFFFFF"/>
                </a:solidFill>
                <a:latin typeface="Calibri"/>
                <a:cs typeface="Calibri"/>
              </a:rPr>
              <a:t>year, </a:t>
            </a:r>
            <a:r>
              <a:rPr sz="1850" spc="19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5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5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8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25" dirty="0">
                <a:solidFill>
                  <a:srgbClr val="FFFFFF"/>
                </a:solidFill>
                <a:latin typeface="Calibri"/>
                <a:cs typeface="Calibri"/>
              </a:rPr>
              <a:t>payout</a:t>
            </a:r>
            <a:r>
              <a:rPr sz="185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75" dirty="0">
                <a:solidFill>
                  <a:srgbClr val="FFFFFF"/>
                </a:solidFill>
                <a:latin typeface="Calibri"/>
                <a:cs typeface="Calibri"/>
              </a:rPr>
              <a:t>amounts.</a:t>
            </a:r>
            <a:endParaRPr sz="1850">
              <a:latin typeface="Calibri"/>
              <a:cs typeface="Calibri"/>
            </a:endParaRPr>
          </a:p>
          <a:p>
            <a:pPr marL="412750">
              <a:lnSpc>
                <a:spcPct val="100000"/>
              </a:lnSpc>
              <a:spcBef>
                <a:spcPts val="265"/>
              </a:spcBef>
            </a:pPr>
            <a:r>
              <a:rPr sz="1850" spc="120" dirty="0">
                <a:solidFill>
                  <a:srgbClr val="FFFFFF"/>
                </a:solidFill>
                <a:latin typeface="Calibri"/>
                <a:cs typeface="Calibri"/>
              </a:rPr>
              <a:t>Random</a:t>
            </a:r>
            <a:r>
              <a:rPr sz="18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10" dirty="0">
                <a:solidFill>
                  <a:srgbClr val="FFFFFF"/>
                </a:solidFill>
                <a:latin typeface="Calibri"/>
                <a:cs typeface="Calibri"/>
              </a:rPr>
              <a:t>Forest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70" dirty="0">
                <a:solidFill>
                  <a:srgbClr val="FFFFFF"/>
                </a:solidFill>
                <a:latin typeface="Calibri"/>
                <a:cs typeface="Calibri"/>
              </a:rPr>
              <a:t>Regression:</a:t>
            </a:r>
            <a:endParaRPr sz="1850">
              <a:latin typeface="Calibri"/>
              <a:cs typeface="Calibri"/>
            </a:endParaRPr>
          </a:p>
          <a:p>
            <a:pPr marL="12700" marR="48895">
              <a:lnSpc>
                <a:spcPct val="111900"/>
              </a:lnSpc>
            </a:pP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Instantiate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20" dirty="0">
                <a:solidFill>
                  <a:srgbClr val="FFFFFF"/>
                </a:solidFill>
                <a:latin typeface="Calibri"/>
                <a:cs typeface="Calibri"/>
              </a:rPr>
              <a:t>Random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10" dirty="0">
                <a:solidFill>
                  <a:srgbClr val="FFFFFF"/>
                </a:solidFill>
                <a:latin typeface="Calibri"/>
                <a:cs typeface="Calibri"/>
              </a:rPr>
              <a:t>Forest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regression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5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4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05" dirty="0">
                <a:solidFill>
                  <a:srgbClr val="FFFFFF"/>
                </a:solidFill>
                <a:latin typeface="Calibri"/>
                <a:cs typeface="Calibri"/>
              </a:rPr>
              <a:t>country </a:t>
            </a:r>
            <a:r>
              <a:rPr sz="1850" spc="5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25" dirty="0">
                <a:solidFill>
                  <a:srgbClr val="FFFFFF"/>
                </a:solidFill>
                <a:latin typeface="Calibri"/>
                <a:cs typeface="Calibri"/>
              </a:rPr>
              <a:t>specified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parameters.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850" spc="65" dirty="0">
                <a:solidFill>
                  <a:srgbClr val="FFFFFF"/>
                </a:solidFill>
                <a:latin typeface="Calibri"/>
                <a:cs typeface="Calibri"/>
              </a:rPr>
              <a:t>Train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45" dirty="0">
                <a:solidFill>
                  <a:srgbClr val="FFFFFF"/>
                </a:solidFill>
                <a:latin typeface="Calibri"/>
                <a:cs typeface="Calibri"/>
              </a:rPr>
              <a:t>country-</a:t>
            </a:r>
            <a:r>
              <a:rPr sz="1850" spc="135" dirty="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65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endParaRPr sz="1850">
              <a:latin typeface="Calibri"/>
              <a:cs typeface="Calibri"/>
            </a:endParaRPr>
          </a:p>
          <a:p>
            <a:pPr marL="412750">
              <a:lnSpc>
                <a:spcPct val="100000"/>
              </a:lnSpc>
              <a:spcBef>
                <a:spcPts val="265"/>
              </a:spcBef>
            </a:pPr>
            <a:r>
              <a:rPr sz="1850" spc="65" dirty="0">
                <a:solidFill>
                  <a:srgbClr val="FFFFFF"/>
                </a:solidFill>
                <a:latin typeface="Calibri"/>
                <a:cs typeface="Calibri"/>
              </a:rPr>
              <a:t>Prediction:</a:t>
            </a:r>
            <a:endParaRPr sz="1850">
              <a:latin typeface="Calibri"/>
              <a:cs typeface="Calibri"/>
            </a:endParaRPr>
          </a:p>
          <a:p>
            <a:pPr marL="12700" marR="41910">
              <a:lnSpc>
                <a:spcPct val="111900"/>
              </a:lnSpc>
            </a:pPr>
            <a:r>
              <a:rPr sz="1850" spc="114" dirty="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60" dirty="0">
                <a:solidFill>
                  <a:srgbClr val="FFFFFF"/>
                </a:solidFill>
                <a:latin typeface="Calibri"/>
                <a:cs typeface="Calibri"/>
              </a:rPr>
              <a:t>day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05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5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25" dirty="0">
                <a:solidFill>
                  <a:srgbClr val="FFFFFF"/>
                </a:solidFill>
                <a:latin typeface="Calibri"/>
                <a:cs typeface="Calibri"/>
              </a:rPr>
              <a:t>January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-265" dirty="0">
                <a:solidFill>
                  <a:srgbClr val="FFFFFF"/>
                </a:solidFill>
                <a:latin typeface="Calibri"/>
                <a:cs typeface="Calibri"/>
              </a:rPr>
              <a:t>1,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2019,</a:t>
            </a:r>
            <a:r>
              <a:rPr sz="18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minimum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05" dirty="0">
                <a:solidFill>
                  <a:srgbClr val="FFFFFF"/>
                </a:solidFill>
                <a:latin typeface="Calibri"/>
                <a:cs typeface="Calibri"/>
              </a:rPr>
              <a:t>date 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50" spc="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dataset.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850" spc="110" dirty="0">
                <a:solidFill>
                  <a:srgbClr val="FFFFFF"/>
                </a:solidFill>
                <a:latin typeface="Calibri"/>
                <a:cs typeface="Calibri"/>
              </a:rPr>
              <a:t>Predict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25" dirty="0">
                <a:solidFill>
                  <a:srgbClr val="FFFFFF"/>
                </a:solidFill>
                <a:latin typeface="Calibri"/>
                <a:cs typeface="Calibri"/>
              </a:rPr>
              <a:t>payout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5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25" dirty="0">
                <a:solidFill>
                  <a:srgbClr val="FFFFFF"/>
                </a:solidFill>
                <a:latin typeface="Calibri"/>
                <a:cs typeface="Calibri"/>
              </a:rPr>
              <a:t>January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-265" dirty="0">
                <a:solidFill>
                  <a:srgbClr val="FFFFFF"/>
                </a:solidFill>
                <a:latin typeface="Calibri"/>
                <a:cs typeface="Calibri"/>
              </a:rPr>
              <a:t>1,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2019,</a:t>
            </a:r>
            <a:r>
              <a:rPr sz="18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trained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65" dirty="0">
                <a:solidFill>
                  <a:srgbClr val="FFFFFF"/>
                </a:solidFill>
                <a:latin typeface="Calibri"/>
                <a:cs typeface="Calibri"/>
              </a:rPr>
              <a:t>model.</a:t>
            </a:r>
            <a:endParaRPr sz="1850">
              <a:latin typeface="Calibri"/>
              <a:cs typeface="Calibri"/>
            </a:endParaRPr>
          </a:p>
          <a:p>
            <a:pPr marL="412750">
              <a:lnSpc>
                <a:spcPct val="100000"/>
              </a:lnSpc>
              <a:spcBef>
                <a:spcPts val="265"/>
              </a:spcBef>
            </a:pP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10" dirty="0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2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70" dirty="0">
                <a:solidFill>
                  <a:srgbClr val="FFFFFF"/>
                </a:solidFill>
                <a:latin typeface="Calibri"/>
                <a:cs typeface="Calibri"/>
              </a:rPr>
              <a:t>Output: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850" spc="110" dirty="0">
                <a:solidFill>
                  <a:srgbClr val="FFFFFF"/>
                </a:solidFill>
                <a:latin typeface="Calibri"/>
                <a:cs typeface="Calibri"/>
              </a:rPr>
              <a:t>Store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10" dirty="0">
                <a:solidFill>
                  <a:srgbClr val="FFFFFF"/>
                </a:solidFill>
                <a:latin typeface="Calibri"/>
                <a:cs typeface="Calibri"/>
              </a:rPr>
              <a:t>predictions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05" dirty="0">
                <a:solidFill>
                  <a:srgbClr val="FFFFFF"/>
                </a:solidFill>
                <a:latin typeface="Calibri"/>
                <a:cs typeface="Calibri"/>
              </a:rPr>
              <a:t>dictionary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5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14" dirty="0">
                <a:solidFill>
                  <a:srgbClr val="FFFFFF"/>
                </a:solidFill>
                <a:latin typeface="Calibri"/>
                <a:cs typeface="Calibri"/>
              </a:rPr>
              <a:t>country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5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50" dirty="0">
                <a:solidFill>
                  <a:srgbClr val="FFFFFF"/>
                </a:solidFill>
                <a:latin typeface="Calibri"/>
                <a:cs typeface="Calibri"/>
              </a:rPr>
              <a:t>key.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850" spc="60" dirty="0">
                <a:solidFill>
                  <a:srgbClr val="FFFFFF"/>
                </a:solidFill>
                <a:latin typeface="Calibri"/>
                <a:cs typeface="Calibri"/>
              </a:rPr>
              <a:t>Print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20" dirty="0">
                <a:solidFill>
                  <a:srgbClr val="FFFFFF"/>
                </a:solidFill>
                <a:latin typeface="Calibri"/>
                <a:cs typeface="Calibri"/>
              </a:rPr>
              <a:t>estimated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30" dirty="0">
                <a:solidFill>
                  <a:srgbClr val="FFFFFF"/>
                </a:solidFill>
                <a:latin typeface="Calibri"/>
                <a:cs typeface="Calibri"/>
              </a:rPr>
              <a:t>payouts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5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4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14" dirty="0">
                <a:solidFill>
                  <a:srgbClr val="FFFFFF"/>
                </a:solidFill>
                <a:latin typeface="Calibri"/>
                <a:cs typeface="Calibri"/>
              </a:rPr>
              <a:t>country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25" dirty="0">
                <a:solidFill>
                  <a:srgbClr val="FFFFFF"/>
                </a:solidFill>
                <a:latin typeface="Calibri"/>
                <a:cs typeface="Calibri"/>
              </a:rPr>
              <a:t>January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-265" dirty="0">
                <a:solidFill>
                  <a:srgbClr val="FFFFFF"/>
                </a:solidFill>
                <a:latin typeface="Calibri"/>
                <a:cs typeface="Calibri"/>
              </a:rPr>
              <a:t>1,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alibri"/>
                <a:cs typeface="Calibri"/>
              </a:rPr>
              <a:t>2019.</a:t>
            </a:r>
            <a:endParaRPr sz="1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75874" y="-8747"/>
            <a:ext cx="4337058" cy="21485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8746" y="8378180"/>
            <a:ext cx="3438384" cy="191756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68612" y="2139322"/>
            <a:ext cx="10534649" cy="64198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31300" y="1114460"/>
            <a:ext cx="6726555" cy="563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500" b="1" spc="90" dirty="0">
                <a:solidFill>
                  <a:srgbClr val="56AEFF"/>
                </a:solidFill>
                <a:latin typeface="Arial"/>
                <a:cs typeface="Arial"/>
              </a:rPr>
              <a:t>Comparison</a:t>
            </a:r>
            <a:r>
              <a:rPr sz="3500" b="1" spc="100" dirty="0">
                <a:solidFill>
                  <a:srgbClr val="56AEFF"/>
                </a:solidFill>
                <a:latin typeface="Arial"/>
                <a:cs typeface="Arial"/>
              </a:rPr>
              <a:t> </a:t>
            </a:r>
            <a:r>
              <a:rPr sz="3500" b="1" spc="120" dirty="0">
                <a:solidFill>
                  <a:srgbClr val="56AEFF"/>
                </a:solidFill>
                <a:latin typeface="Arial"/>
                <a:cs typeface="Arial"/>
              </a:rPr>
              <a:t>of</a:t>
            </a:r>
            <a:r>
              <a:rPr sz="3500" b="1" spc="100" dirty="0">
                <a:solidFill>
                  <a:srgbClr val="56AEFF"/>
                </a:solidFill>
                <a:latin typeface="Arial"/>
                <a:cs typeface="Arial"/>
              </a:rPr>
              <a:t> </a:t>
            </a:r>
            <a:r>
              <a:rPr sz="3500" b="1" spc="160" dirty="0">
                <a:solidFill>
                  <a:srgbClr val="56AEFF"/>
                </a:solidFill>
                <a:latin typeface="Arial"/>
                <a:cs typeface="Arial"/>
              </a:rPr>
              <a:t>the</a:t>
            </a:r>
            <a:r>
              <a:rPr sz="3500" b="1" spc="100" dirty="0">
                <a:solidFill>
                  <a:srgbClr val="56AEFF"/>
                </a:solidFill>
                <a:latin typeface="Arial"/>
                <a:cs typeface="Arial"/>
              </a:rPr>
              <a:t> estimation</a:t>
            </a:r>
            <a:endParaRPr sz="35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8837" y="442081"/>
            <a:ext cx="66675" cy="666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8837" y="1585081"/>
            <a:ext cx="66675" cy="666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8837" y="2442331"/>
            <a:ext cx="66675" cy="666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04212" y="281534"/>
            <a:ext cx="6917690" cy="231140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74650" algn="just">
              <a:lnSpc>
                <a:spcPct val="100000"/>
              </a:lnSpc>
              <a:spcBef>
                <a:spcPts val="365"/>
              </a:spcBef>
            </a:pPr>
            <a:r>
              <a:rPr sz="1650" b="1" spc="135" dirty="0">
                <a:solidFill>
                  <a:srgbClr val="FFFFFF"/>
                </a:solidFill>
                <a:latin typeface="Calibri"/>
                <a:cs typeface="Calibri"/>
              </a:rPr>
              <a:t>Varying</a:t>
            </a:r>
            <a:r>
              <a:rPr sz="165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b="1" spc="125" dirty="0">
                <a:solidFill>
                  <a:srgbClr val="FFFFFF"/>
                </a:solidFill>
                <a:latin typeface="Calibri"/>
                <a:cs typeface="Calibri"/>
              </a:rPr>
              <a:t>Estimates:</a:t>
            </a:r>
            <a:endParaRPr sz="1650">
              <a:latin typeface="Calibri"/>
              <a:cs typeface="Calibri"/>
            </a:endParaRPr>
          </a:p>
          <a:p>
            <a:pPr marL="12700" marR="5080" algn="just">
              <a:lnSpc>
                <a:spcPct val="113599"/>
              </a:lnSpc>
            </a:pPr>
            <a:r>
              <a:rPr sz="1650" spc="105" dirty="0">
                <a:solidFill>
                  <a:srgbClr val="FFFFFF"/>
                </a:solidFill>
                <a:latin typeface="Calibri"/>
                <a:cs typeface="Calibri"/>
              </a:rPr>
              <a:t>Noticeable</a:t>
            </a:r>
            <a:r>
              <a:rPr sz="1650" spc="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75" dirty="0">
                <a:solidFill>
                  <a:srgbClr val="FFFFFF"/>
                </a:solidFill>
                <a:latin typeface="Calibri"/>
                <a:cs typeface="Calibri"/>
              </a:rPr>
              <a:t>variation</a:t>
            </a:r>
            <a:r>
              <a:rPr sz="1650" spc="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5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50" spc="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20" dirty="0">
                <a:solidFill>
                  <a:srgbClr val="FFFFFF"/>
                </a:solidFill>
                <a:latin typeface="Calibri"/>
                <a:cs typeface="Calibri"/>
              </a:rPr>
              <a:t>estimated</a:t>
            </a:r>
            <a:r>
              <a:rPr sz="1650" spc="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35" dirty="0">
                <a:solidFill>
                  <a:srgbClr val="FFFFFF"/>
                </a:solidFill>
                <a:latin typeface="Calibri"/>
                <a:cs typeface="Calibri"/>
              </a:rPr>
              <a:t>payouts</a:t>
            </a:r>
            <a:r>
              <a:rPr sz="1650" spc="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25" dirty="0">
                <a:solidFill>
                  <a:srgbClr val="FFFFFF"/>
                </a:solidFill>
                <a:latin typeface="Calibri"/>
                <a:cs typeface="Calibri"/>
              </a:rPr>
              <a:t>among</a:t>
            </a:r>
            <a:r>
              <a:rPr sz="1650" spc="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8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1650" spc="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14" dirty="0">
                <a:solidFill>
                  <a:srgbClr val="FFFFFF"/>
                </a:solidFill>
                <a:latin typeface="Calibri"/>
                <a:cs typeface="Calibri"/>
              </a:rPr>
              <a:t>models </a:t>
            </a:r>
            <a:r>
              <a:rPr sz="1650" spc="140" dirty="0">
                <a:solidFill>
                  <a:srgbClr val="FFFFFF"/>
                </a:solidFill>
                <a:latin typeface="Calibri"/>
                <a:cs typeface="Calibri"/>
              </a:rPr>
              <a:t>suggests</a:t>
            </a:r>
            <a:r>
              <a:rPr sz="1650" spc="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4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650" spc="4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30" dirty="0">
                <a:solidFill>
                  <a:srgbClr val="FFFFFF"/>
                </a:solidFill>
                <a:latin typeface="Calibri"/>
                <a:cs typeface="Calibri"/>
              </a:rPr>
              <a:t>captures</a:t>
            </a:r>
            <a:r>
              <a:rPr sz="1650" spc="4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8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1650" spc="4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60" dirty="0">
                <a:solidFill>
                  <a:srgbClr val="FFFFFF"/>
                </a:solidFill>
                <a:latin typeface="Calibri"/>
                <a:cs typeface="Calibri"/>
              </a:rPr>
              <a:t>aspects</a:t>
            </a:r>
            <a:r>
              <a:rPr sz="1650" spc="4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8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50" spc="4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2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650" spc="4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650" spc="4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3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1650" spc="4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FFFFFF"/>
                </a:solidFill>
                <a:latin typeface="Calibri"/>
                <a:cs typeface="Calibri"/>
              </a:rPr>
              <a:t>different sensitivities.</a:t>
            </a:r>
            <a:endParaRPr sz="1650">
              <a:latin typeface="Calibri"/>
              <a:cs typeface="Calibri"/>
            </a:endParaRPr>
          </a:p>
          <a:p>
            <a:pPr marL="374650" algn="just">
              <a:lnSpc>
                <a:spcPct val="100000"/>
              </a:lnSpc>
              <a:spcBef>
                <a:spcPts val="270"/>
              </a:spcBef>
            </a:pPr>
            <a:r>
              <a:rPr sz="1650" b="1" spc="1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165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b="1" spc="120" dirty="0">
                <a:solidFill>
                  <a:srgbClr val="FFFFFF"/>
                </a:solidFill>
                <a:latin typeface="Calibri"/>
                <a:cs typeface="Calibri"/>
              </a:rPr>
              <a:t>Agreement:</a:t>
            </a:r>
            <a:endParaRPr sz="1650">
              <a:latin typeface="Calibri"/>
              <a:cs typeface="Calibri"/>
            </a:endParaRPr>
          </a:p>
          <a:p>
            <a:pPr marL="12700" marR="5080" algn="just">
              <a:lnSpc>
                <a:spcPct val="113599"/>
              </a:lnSpc>
            </a:pPr>
            <a:r>
              <a:rPr sz="1650" spc="150" dirty="0">
                <a:solidFill>
                  <a:srgbClr val="FFFFFF"/>
                </a:solidFill>
                <a:latin typeface="Calibri"/>
                <a:cs typeface="Calibri"/>
              </a:rPr>
              <a:t>Consensus</a:t>
            </a:r>
            <a:r>
              <a:rPr sz="1650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5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50" spc="2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45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1650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05" dirty="0">
                <a:solidFill>
                  <a:srgbClr val="FFFFFF"/>
                </a:solidFill>
                <a:latin typeface="Calibri"/>
                <a:cs typeface="Calibri"/>
              </a:rPr>
              <a:t>countries</a:t>
            </a:r>
            <a:r>
              <a:rPr sz="1650" spc="2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14" dirty="0">
                <a:solidFill>
                  <a:srgbClr val="FFFFFF"/>
                </a:solidFill>
                <a:latin typeface="Calibri"/>
                <a:cs typeface="Calibri"/>
              </a:rPr>
              <a:t>indicates</a:t>
            </a:r>
            <a:r>
              <a:rPr sz="1650" spc="2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00" dirty="0">
                <a:solidFill>
                  <a:srgbClr val="FFFFFF"/>
                </a:solidFill>
                <a:latin typeface="Calibri"/>
                <a:cs typeface="Calibri"/>
              </a:rPr>
              <a:t>clear</a:t>
            </a:r>
            <a:r>
              <a:rPr sz="1650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14" dirty="0">
                <a:solidFill>
                  <a:srgbClr val="FFFFFF"/>
                </a:solidFill>
                <a:latin typeface="Calibri"/>
                <a:cs typeface="Calibri"/>
              </a:rPr>
              <a:t>trends</a:t>
            </a:r>
            <a:r>
              <a:rPr sz="1650" spc="2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650" spc="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20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1650" spc="2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Calibri"/>
                <a:cs typeface="Calibri"/>
              </a:rPr>
              <a:t>volatility </a:t>
            </a:r>
            <a:r>
              <a:rPr sz="1650" spc="5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90" dirty="0">
                <a:solidFill>
                  <a:srgbClr val="FFFFFF"/>
                </a:solidFill>
                <a:latin typeface="Calibri"/>
                <a:cs typeface="Calibri"/>
              </a:rPr>
              <a:t>historical</a:t>
            </a:r>
            <a:r>
              <a:rPr sz="16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Calibri"/>
                <a:cs typeface="Calibri"/>
              </a:rPr>
              <a:t>data.</a:t>
            </a:r>
            <a:endParaRPr sz="1650">
              <a:latin typeface="Calibri"/>
              <a:cs typeface="Calibri"/>
            </a:endParaRPr>
          </a:p>
          <a:p>
            <a:pPr marL="374650" algn="just">
              <a:lnSpc>
                <a:spcPct val="100000"/>
              </a:lnSpc>
              <a:spcBef>
                <a:spcPts val="270"/>
              </a:spcBef>
            </a:pPr>
            <a:r>
              <a:rPr sz="1650" b="1" spc="114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165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b="1" spc="85" dirty="0">
                <a:solidFill>
                  <a:srgbClr val="FFFFFF"/>
                </a:solidFill>
                <a:latin typeface="Calibri"/>
                <a:cs typeface="Calibri"/>
              </a:rPr>
              <a:t>Variability:</a:t>
            </a:r>
            <a:endParaRPr sz="165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8837" y="3299581"/>
            <a:ext cx="66675" cy="666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8837" y="4156831"/>
            <a:ext cx="66675" cy="666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8837" y="5014081"/>
            <a:ext cx="66675" cy="6667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8837" y="6157081"/>
            <a:ext cx="66675" cy="666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8837" y="7014330"/>
            <a:ext cx="66675" cy="6667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8837" y="7871580"/>
            <a:ext cx="66675" cy="6667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8837" y="8728830"/>
            <a:ext cx="66675" cy="6667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04212" y="2567534"/>
            <a:ext cx="6917690" cy="7169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3599"/>
              </a:lnSpc>
              <a:spcBef>
                <a:spcPts val="95"/>
              </a:spcBef>
            </a:pPr>
            <a:r>
              <a:rPr sz="1650" spc="95" dirty="0">
                <a:solidFill>
                  <a:srgbClr val="FFFFFF"/>
                </a:solidFill>
                <a:latin typeface="Calibri"/>
                <a:cs typeface="Calibri"/>
              </a:rPr>
              <a:t>Significant</a:t>
            </a:r>
            <a:r>
              <a:rPr sz="1650" spc="29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650" spc="130" dirty="0">
                <a:solidFill>
                  <a:srgbClr val="FFFFFF"/>
                </a:solidFill>
                <a:latin typeface="Calibri"/>
                <a:cs typeface="Calibri"/>
              </a:rPr>
              <a:t>discrepancies</a:t>
            </a:r>
            <a:r>
              <a:rPr sz="1650" spc="30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650" spc="5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50" spc="29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650" spc="100" dirty="0">
                <a:solidFill>
                  <a:srgbClr val="FFFFFF"/>
                </a:solidFill>
                <a:latin typeface="Calibri"/>
                <a:cs typeface="Calibri"/>
              </a:rPr>
              <a:t>certain</a:t>
            </a:r>
            <a:r>
              <a:rPr sz="1650" spc="30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650" spc="105" dirty="0">
                <a:solidFill>
                  <a:srgbClr val="FFFFFF"/>
                </a:solidFill>
                <a:latin typeface="Calibri"/>
                <a:cs typeface="Calibri"/>
              </a:rPr>
              <a:t>countries</a:t>
            </a:r>
            <a:r>
              <a:rPr sz="1650" spc="29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650" spc="125" dirty="0">
                <a:solidFill>
                  <a:srgbClr val="FFFFFF"/>
                </a:solidFill>
                <a:latin typeface="Calibri"/>
                <a:cs typeface="Calibri"/>
              </a:rPr>
              <a:t>could</a:t>
            </a:r>
            <a:r>
              <a:rPr sz="1650" spc="30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650" spc="145" dirty="0">
                <a:solidFill>
                  <a:srgbClr val="FFFFFF"/>
                </a:solidFill>
                <a:latin typeface="Calibri"/>
                <a:cs typeface="Calibri"/>
              </a:rPr>
              <a:t>stem</a:t>
            </a:r>
            <a:r>
              <a:rPr sz="1650" spc="29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650" spc="7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650" spc="55" dirty="0">
                <a:solidFill>
                  <a:srgbClr val="FFFFFF"/>
                </a:solidFill>
                <a:latin typeface="Calibri"/>
                <a:cs typeface="Calibri"/>
              </a:rPr>
              <a:t>outliers,</a:t>
            </a:r>
            <a:r>
              <a:rPr sz="16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Calibri"/>
                <a:cs typeface="Calibri"/>
              </a:rPr>
              <a:t>noise,</a:t>
            </a:r>
            <a:r>
              <a:rPr sz="16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6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60" dirty="0">
                <a:solidFill>
                  <a:srgbClr val="FFFFFF"/>
                </a:solidFill>
                <a:latin typeface="Calibri"/>
                <a:cs typeface="Calibri"/>
              </a:rPr>
              <a:t>non-</a:t>
            </a:r>
            <a:r>
              <a:rPr sz="1650" spc="60" dirty="0">
                <a:solidFill>
                  <a:srgbClr val="FFFFFF"/>
                </a:solidFill>
                <a:latin typeface="Calibri"/>
                <a:cs typeface="Calibri"/>
              </a:rPr>
              <a:t>linear</a:t>
            </a:r>
            <a:r>
              <a:rPr sz="16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80" dirty="0">
                <a:solidFill>
                  <a:srgbClr val="FFFFFF"/>
                </a:solidFill>
                <a:latin typeface="Calibri"/>
                <a:cs typeface="Calibri"/>
              </a:rPr>
              <a:t>patterns.</a:t>
            </a:r>
            <a:endParaRPr sz="1650">
              <a:latin typeface="Calibri"/>
              <a:cs typeface="Calibri"/>
            </a:endParaRPr>
          </a:p>
          <a:p>
            <a:pPr marL="374650" algn="just">
              <a:lnSpc>
                <a:spcPct val="100000"/>
              </a:lnSpc>
              <a:spcBef>
                <a:spcPts val="270"/>
              </a:spcBef>
            </a:pPr>
            <a:r>
              <a:rPr sz="1650" b="1" spc="150" dirty="0">
                <a:solidFill>
                  <a:srgbClr val="FFFFFF"/>
                </a:solidFill>
                <a:latin typeface="Calibri"/>
                <a:cs typeface="Calibri"/>
              </a:rPr>
              <a:t>Peak</a:t>
            </a:r>
            <a:r>
              <a:rPr sz="165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b="1" spc="114" dirty="0">
                <a:solidFill>
                  <a:srgbClr val="FFFFFF"/>
                </a:solidFill>
                <a:latin typeface="Calibri"/>
                <a:cs typeface="Calibri"/>
              </a:rPr>
              <a:t>Predictions:</a:t>
            </a:r>
            <a:endParaRPr sz="1650">
              <a:latin typeface="Calibri"/>
              <a:cs typeface="Calibri"/>
            </a:endParaRPr>
          </a:p>
          <a:p>
            <a:pPr marL="12700" marR="5080" algn="just">
              <a:lnSpc>
                <a:spcPct val="113599"/>
              </a:lnSpc>
            </a:pPr>
            <a:r>
              <a:rPr sz="1650" spc="150" dirty="0">
                <a:solidFill>
                  <a:srgbClr val="FFFFFF"/>
                </a:solidFill>
                <a:latin typeface="Calibri"/>
                <a:cs typeface="Calibri"/>
              </a:rPr>
              <a:t>Some</a:t>
            </a:r>
            <a:r>
              <a:rPr sz="1650" spc="12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650" spc="105" dirty="0">
                <a:solidFill>
                  <a:srgbClr val="FFFFFF"/>
                </a:solidFill>
                <a:latin typeface="Calibri"/>
                <a:cs typeface="Calibri"/>
              </a:rPr>
              <a:t>countries</a:t>
            </a:r>
            <a:r>
              <a:rPr sz="1650" spc="12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650" spc="114" dirty="0">
                <a:solidFill>
                  <a:srgbClr val="FFFFFF"/>
                </a:solidFill>
                <a:latin typeface="Calibri"/>
                <a:cs typeface="Calibri"/>
              </a:rPr>
              <a:t>show</a:t>
            </a:r>
            <a:r>
              <a:rPr sz="1650" spc="125" dirty="0">
                <a:solidFill>
                  <a:srgbClr val="FFFFFF"/>
                </a:solidFill>
                <a:latin typeface="Calibri"/>
                <a:cs typeface="Calibri"/>
              </a:rPr>
              <a:t>  peak  </a:t>
            </a:r>
            <a:r>
              <a:rPr sz="1650" spc="95" dirty="0">
                <a:solidFill>
                  <a:srgbClr val="FFFFFF"/>
                </a:solidFill>
                <a:latin typeface="Calibri"/>
                <a:cs typeface="Calibri"/>
              </a:rPr>
              <a:t>predictions,</a:t>
            </a:r>
            <a:r>
              <a:rPr sz="1650" spc="120" dirty="0">
                <a:solidFill>
                  <a:srgbClr val="FFFFFF"/>
                </a:solidFill>
                <a:latin typeface="Calibri"/>
                <a:cs typeface="Calibri"/>
              </a:rPr>
              <a:t>  suggesting</a:t>
            </a:r>
            <a:r>
              <a:rPr sz="1650" spc="12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650" spc="80" dirty="0">
                <a:solidFill>
                  <a:srgbClr val="FFFFFF"/>
                </a:solidFill>
                <a:latin typeface="Calibri"/>
                <a:cs typeface="Calibri"/>
              </a:rPr>
              <a:t>higher</a:t>
            </a:r>
            <a:r>
              <a:rPr sz="1650" spc="12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650" spc="114" dirty="0">
                <a:solidFill>
                  <a:srgbClr val="FFFFFF"/>
                </a:solidFill>
                <a:latin typeface="Calibri"/>
                <a:cs typeface="Calibri"/>
              </a:rPr>
              <a:t>payout </a:t>
            </a:r>
            <a:r>
              <a:rPr sz="1650" spc="100" dirty="0">
                <a:solidFill>
                  <a:srgbClr val="FFFFFF"/>
                </a:solidFill>
                <a:latin typeface="Calibri"/>
                <a:cs typeface="Calibri"/>
              </a:rPr>
              <a:t>activities</a:t>
            </a:r>
            <a:r>
              <a:rPr sz="16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6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10" dirty="0">
                <a:solidFill>
                  <a:srgbClr val="FFFFFF"/>
                </a:solidFill>
                <a:latin typeface="Calibri"/>
                <a:cs typeface="Calibri"/>
              </a:rPr>
              <a:t>seasonal</a:t>
            </a:r>
            <a:r>
              <a:rPr sz="16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85" dirty="0">
                <a:solidFill>
                  <a:srgbClr val="FFFFFF"/>
                </a:solidFill>
                <a:latin typeface="Calibri"/>
                <a:cs typeface="Calibri"/>
              </a:rPr>
              <a:t>spikes.</a:t>
            </a:r>
            <a:endParaRPr sz="1650">
              <a:latin typeface="Calibri"/>
              <a:cs typeface="Calibri"/>
            </a:endParaRPr>
          </a:p>
          <a:p>
            <a:pPr marL="374650" algn="just">
              <a:lnSpc>
                <a:spcPct val="100000"/>
              </a:lnSpc>
              <a:spcBef>
                <a:spcPts val="270"/>
              </a:spcBef>
            </a:pPr>
            <a:r>
              <a:rPr sz="1650" b="1" spc="145" dirty="0">
                <a:solidFill>
                  <a:srgbClr val="FFFFFF"/>
                </a:solidFill>
                <a:latin typeface="Calibri"/>
                <a:cs typeface="Calibri"/>
              </a:rPr>
              <a:t>Low</a:t>
            </a:r>
            <a:r>
              <a:rPr sz="165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b="1" spc="114" dirty="0">
                <a:solidFill>
                  <a:srgbClr val="FFFFFF"/>
                </a:solidFill>
                <a:latin typeface="Calibri"/>
                <a:cs typeface="Calibri"/>
              </a:rPr>
              <a:t>Predictions:</a:t>
            </a:r>
            <a:endParaRPr sz="1650">
              <a:latin typeface="Calibri"/>
              <a:cs typeface="Calibri"/>
            </a:endParaRPr>
          </a:p>
          <a:p>
            <a:pPr marL="12700" marR="5080" algn="just">
              <a:lnSpc>
                <a:spcPct val="113599"/>
              </a:lnSpc>
            </a:pPr>
            <a:r>
              <a:rPr sz="1650" spc="110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1650" spc="38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650" spc="105" dirty="0">
                <a:solidFill>
                  <a:srgbClr val="FFFFFF"/>
                </a:solidFill>
                <a:latin typeface="Calibri"/>
                <a:cs typeface="Calibri"/>
              </a:rPr>
              <a:t>countries</a:t>
            </a:r>
            <a:r>
              <a:rPr sz="1650" spc="38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650" spc="90" dirty="0">
                <a:solidFill>
                  <a:srgbClr val="FFFFFF"/>
                </a:solidFill>
                <a:latin typeface="Calibri"/>
                <a:cs typeface="Calibri"/>
              </a:rPr>
              <a:t>exhibit</a:t>
            </a:r>
            <a:r>
              <a:rPr sz="1650" spc="38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650" spc="114" dirty="0">
                <a:solidFill>
                  <a:srgbClr val="FFFFFF"/>
                </a:solidFill>
                <a:latin typeface="Calibri"/>
                <a:cs typeface="Calibri"/>
              </a:rPr>
              <a:t>consistently</a:t>
            </a:r>
            <a:r>
              <a:rPr sz="1650" spc="38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650" spc="65" dirty="0">
                <a:solidFill>
                  <a:srgbClr val="FFFFFF"/>
                </a:solidFill>
                <a:latin typeface="Calibri"/>
                <a:cs typeface="Calibri"/>
              </a:rPr>
              <a:t>lower</a:t>
            </a:r>
            <a:r>
              <a:rPr sz="1650" spc="38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650" spc="120" dirty="0">
                <a:solidFill>
                  <a:srgbClr val="FFFFFF"/>
                </a:solidFill>
                <a:latin typeface="Calibri"/>
                <a:cs typeface="Calibri"/>
              </a:rPr>
              <a:t>estimated</a:t>
            </a:r>
            <a:r>
              <a:rPr sz="1650" spc="38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650" spc="90" dirty="0">
                <a:solidFill>
                  <a:srgbClr val="FFFFFF"/>
                </a:solidFill>
                <a:latin typeface="Calibri"/>
                <a:cs typeface="Calibri"/>
              </a:rPr>
              <a:t>payouts, </a:t>
            </a:r>
            <a:r>
              <a:rPr sz="1650" spc="125" dirty="0">
                <a:solidFill>
                  <a:srgbClr val="FFFFFF"/>
                </a:solidFill>
                <a:latin typeface="Calibri"/>
                <a:cs typeface="Calibri"/>
              </a:rPr>
              <a:t>possibly</a:t>
            </a:r>
            <a:r>
              <a:rPr sz="16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00" dirty="0">
                <a:solidFill>
                  <a:srgbClr val="FFFFFF"/>
                </a:solidFill>
                <a:latin typeface="Calibri"/>
                <a:cs typeface="Calibri"/>
              </a:rPr>
              <a:t>indicating</a:t>
            </a:r>
            <a:r>
              <a:rPr sz="16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Calibri"/>
                <a:cs typeface="Calibri"/>
              </a:rPr>
              <a:t>lower</a:t>
            </a:r>
            <a:r>
              <a:rPr sz="16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10" dirty="0">
                <a:solidFill>
                  <a:srgbClr val="FFFFFF"/>
                </a:solidFill>
                <a:latin typeface="Calibri"/>
                <a:cs typeface="Calibri"/>
              </a:rPr>
              <a:t>activity</a:t>
            </a:r>
            <a:r>
              <a:rPr sz="16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FFFFFF"/>
                </a:solidFill>
                <a:latin typeface="Calibri"/>
                <a:cs typeface="Calibri"/>
              </a:rPr>
              <a:t>levels.</a:t>
            </a:r>
            <a:endParaRPr sz="1650">
              <a:latin typeface="Calibri"/>
              <a:cs typeface="Calibri"/>
            </a:endParaRPr>
          </a:p>
          <a:p>
            <a:pPr marL="374650" algn="just">
              <a:lnSpc>
                <a:spcPct val="100000"/>
              </a:lnSpc>
              <a:spcBef>
                <a:spcPts val="270"/>
              </a:spcBef>
            </a:pPr>
            <a:r>
              <a:rPr sz="1650" b="1" spc="185" dirty="0">
                <a:solidFill>
                  <a:srgbClr val="FFFFFF"/>
                </a:solidFill>
                <a:latin typeface="Calibri"/>
                <a:cs typeface="Calibri"/>
              </a:rPr>
              <a:t>Country-</a:t>
            </a:r>
            <a:r>
              <a:rPr sz="1650" b="1" spc="170" dirty="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sz="1650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b="1" spc="114" dirty="0">
                <a:solidFill>
                  <a:srgbClr val="FFFFFF"/>
                </a:solidFill>
                <a:latin typeface="Calibri"/>
                <a:cs typeface="Calibri"/>
              </a:rPr>
              <a:t>Trends:</a:t>
            </a:r>
            <a:endParaRPr sz="1650">
              <a:latin typeface="Calibri"/>
              <a:cs typeface="Calibri"/>
            </a:endParaRPr>
          </a:p>
          <a:p>
            <a:pPr marL="12700" marR="5080" algn="just">
              <a:lnSpc>
                <a:spcPct val="113599"/>
              </a:lnSpc>
            </a:pPr>
            <a:r>
              <a:rPr sz="1650" spc="125" dirty="0">
                <a:solidFill>
                  <a:srgbClr val="FFFFFF"/>
                </a:solidFill>
                <a:latin typeface="Calibri"/>
                <a:cs typeface="Calibri"/>
              </a:rPr>
              <a:t>Random</a:t>
            </a:r>
            <a:r>
              <a:rPr sz="1650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10" dirty="0">
                <a:solidFill>
                  <a:srgbClr val="FFFFFF"/>
                </a:solidFill>
                <a:latin typeface="Calibri"/>
                <a:cs typeface="Calibri"/>
              </a:rPr>
              <a:t>Forest</a:t>
            </a:r>
            <a:r>
              <a:rPr sz="1650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14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1650" spc="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25" dirty="0">
                <a:solidFill>
                  <a:srgbClr val="FFFFFF"/>
                </a:solidFill>
                <a:latin typeface="Calibri"/>
                <a:cs typeface="Calibri"/>
              </a:rPr>
              <a:t>shows</a:t>
            </a:r>
            <a:r>
              <a:rPr sz="1650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1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1650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FFFFFF"/>
                </a:solidFill>
                <a:latin typeface="Calibri"/>
                <a:cs typeface="Calibri"/>
              </a:rPr>
              <a:t>fluctuation,</a:t>
            </a:r>
            <a:r>
              <a:rPr sz="1650" spc="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00" dirty="0">
                <a:solidFill>
                  <a:srgbClr val="FFFFFF"/>
                </a:solidFill>
                <a:latin typeface="Calibri"/>
                <a:cs typeface="Calibri"/>
              </a:rPr>
              <a:t>indicating</a:t>
            </a:r>
            <a:r>
              <a:rPr sz="1650" spc="3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90" dirty="0">
                <a:solidFill>
                  <a:srgbClr val="FFFFFF"/>
                </a:solidFill>
                <a:latin typeface="Calibri"/>
                <a:cs typeface="Calibri"/>
              </a:rPr>
              <a:t>sensitivity </a:t>
            </a:r>
            <a:r>
              <a:rPr sz="1650" spc="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50" spc="19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650" spc="160" dirty="0">
                <a:solidFill>
                  <a:srgbClr val="FFFFFF"/>
                </a:solidFill>
                <a:latin typeface="Calibri"/>
                <a:cs typeface="Calibri"/>
              </a:rPr>
              <a:t>non-</a:t>
            </a:r>
            <a:r>
              <a:rPr sz="1650" spc="60" dirty="0">
                <a:solidFill>
                  <a:srgbClr val="FFFFFF"/>
                </a:solidFill>
                <a:latin typeface="Calibri"/>
                <a:cs typeface="Calibri"/>
              </a:rPr>
              <a:t>linear</a:t>
            </a:r>
            <a:r>
              <a:rPr sz="1650" spc="20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650" spc="80" dirty="0">
                <a:solidFill>
                  <a:srgbClr val="FFFFFF"/>
                </a:solidFill>
                <a:latin typeface="Calibri"/>
                <a:cs typeface="Calibri"/>
              </a:rPr>
              <a:t>trends,</a:t>
            </a:r>
            <a:r>
              <a:rPr sz="1650" spc="19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650" spc="60" dirty="0">
                <a:solidFill>
                  <a:srgbClr val="FFFFFF"/>
                </a:solidFill>
                <a:latin typeface="Calibri"/>
                <a:cs typeface="Calibri"/>
              </a:rPr>
              <a:t>while</a:t>
            </a:r>
            <a:r>
              <a:rPr sz="1650" spc="20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650" spc="90" dirty="0">
                <a:solidFill>
                  <a:srgbClr val="FFFFFF"/>
                </a:solidFill>
                <a:latin typeface="Calibri"/>
                <a:cs typeface="Calibri"/>
              </a:rPr>
              <a:t>Linear</a:t>
            </a:r>
            <a:r>
              <a:rPr sz="1650" spc="19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650" spc="105" dirty="0">
                <a:solidFill>
                  <a:srgbClr val="FFFFFF"/>
                </a:solidFill>
                <a:latin typeface="Calibri"/>
                <a:cs typeface="Calibri"/>
              </a:rPr>
              <a:t>Regression</a:t>
            </a:r>
            <a:r>
              <a:rPr sz="1650" spc="20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650" spc="114" dirty="0">
                <a:solidFill>
                  <a:srgbClr val="FFFFFF"/>
                </a:solidFill>
                <a:latin typeface="Calibri"/>
                <a:cs typeface="Calibri"/>
              </a:rPr>
              <a:t>provides</a:t>
            </a:r>
            <a:r>
              <a:rPr sz="1650" spc="19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650" spc="100" dirty="0">
                <a:solidFill>
                  <a:srgbClr val="FFFFFF"/>
                </a:solidFill>
                <a:latin typeface="Calibri"/>
                <a:cs typeface="Calibri"/>
              </a:rPr>
              <a:t>smoother </a:t>
            </a:r>
            <a:r>
              <a:rPr sz="1650" spc="90" dirty="0">
                <a:solidFill>
                  <a:srgbClr val="FFFFFF"/>
                </a:solidFill>
                <a:latin typeface="Calibri"/>
                <a:cs typeface="Calibri"/>
              </a:rPr>
              <a:t>estimates.</a:t>
            </a:r>
            <a:endParaRPr sz="1650">
              <a:latin typeface="Calibri"/>
              <a:cs typeface="Calibri"/>
            </a:endParaRPr>
          </a:p>
          <a:p>
            <a:pPr marL="374650" algn="just">
              <a:lnSpc>
                <a:spcPct val="100000"/>
              </a:lnSpc>
              <a:spcBef>
                <a:spcPts val="270"/>
              </a:spcBef>
            </a:pPr>
            <a:r>
              <a:rPr sz="1650" b="1" spc="1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165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b="1" spc="114" dirty="0">
                <a:solidFill>
                  <a:srgbClr val="FFFFFF"/>
                </a:solidFill>
                <a:latin typeface="Calibri"/>
                <a:cs typeface="Calibri"/>
              </a:rPr>
              <a:t>Preference:</a:t>
            </a:r>
            <a:endParaRPr sz="1650">
              <a:latin typeface="Calibri"/>
              <a:cs typeface="Calibri"/>
            </a:endParaRPr>
          </a:p>
          <a:p>
            <a:pPr marL="12700" marR="5080" algn="just">
              <a:lnSpc>
                <a:spcPct val="113599"/>
              </a:lnSpc>
            </a:pPr>
            <a:r>
              <a:rPr sz="1650" spc="130" dirty="0">
                <a:solidFill>
                  <a:srgbClr val="FFFFFF"/>
                </a:solidFill>
                <a:latin typeface="Calibri"/>
                <a:cs typeface="Calibri"/>
              </a:rPr>
              <a:t>Consistent</a:t>
            </a:r>
            <a:r>
              <a:rPr sz="1650" spc="2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55" dirty="0">
                <a:solidFill>
                  <a:srgbClr val="FFFFFF"/>
                </a:solidFill>
                <a:latin typeface="Calibri"/>
                <a:cs typeface="Calibri"/>
              </a:rPr>
              <a:t>accuracy</a:t>
            </a:r>
            <a:r>
              <a:rPr sz="1650" spc="2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05" dirty="0">
                <a:solidFill>
                  <a:srgbClr val="FFFFFF"/>
                </a:solidFill>
                <a:latin typeface="Calibri"/>
                <a:cs typeface="Calibri"/>
              </a:rPr>
              <a:t>against</a:t>
            </a:r>
            <a:r>
              <a:rPr sz="1650" spc="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05" dirty="0">
                <a:solidFill>
                  <a:srgbClr val="FFFFFF"/>
                </a:solidFill>
                <a:latin typeface="Calibri"/>
                <a:cs typeface="Calibri"/>
              </a:rPr>
              <a:t>actual</a:t>
            </a:r>
            <a:r>
              <a:rPr sz="1650" spc="2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35" dirty="0">
                <a:solidFill>
                  <a:srgbClr val="FFFFFF"/>
                </a:solidFill>
                <a:latin typeface="Calibri"/>
                <a:cs typeface="Calibri"/>
              </a:rPr>
              <a:t>payouts</a:t>
            </a:r>
            <a:r>
              <a:rPr sz="1650" spc="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5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50" spc="2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10" dirty="0">
                <a:solidFill>
                  <a:srgbClr val="FFFFFF"/>
                </a:solidFill>
                <a:latin typeface="Calibri"/>
                <a:cs typeface="Calibri"/>
              </a:rPr>
              <a:t>indicate</a:t>
            </a:r>
            <a:r>
              <a:rPr sz="1650" spc="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85" dirty="0">
                <a:solidFill>
                  <a:srgbClr val="FFFFFF"/>
                </a:solidFill>
                <a:latin typeface="Calibri"/>
                <a:cs typeface="Calibri"/>
              </a:rPr>
              <a:t>superiority </a:t>
            </a:r>
            <a:r>
              <a:rPr sz="1650" spc="7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6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90" dirty="0">
                <a:solidFill>
                  <a:srgbClr val="FFFFFF"/>
                </a:solidFill>
                <a:latin typeface="Calibri"/>
                <a:cs typeface="Calibri"/>
              </a:rPr>
              <a:t>suitability</a:t>
            </a:r>
            <a:r>
              <a:rPr sz="16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8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14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90" dirty="0">
                <a:solidFill>
                  <a:srgbClr val="FFFFFF"/>
                </a:solidFill>
                <a:latin typeface="Calibri"/>
                <a:cs typeface="Calibri"/>
              </a:rPr>
              <a:t>particular</a:t>
            </a:r>
            <a:r>
              <a:rPr sz="16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FFFFFF"/>
                </a:solidFill>
                <a:latin typeface="Calibri"/>
                <a:cs typeface="Calibri"/>
              </a:rPr>
              <a:t>model.</a:t>
            </a:r>
            <a:endParaRPr sz="1650">
              <a:latin typeface="Calibri"/>
              <a:cs typeface="Calibri"/>
            </a:endParaRPr>
          </a:p>
          <a:p>
            <a:pPr marL="374650" algn="just">
              <a:lnSpc>
                <a:spcPct val="100000"/>
              </a:lnSpc>
              <a:spcBef>
                <a:spcPts val="270"/>
              </a:spcBef>
            </a:pPr>
            <a:r>
              <a:rPr sz="1650" b="1" spc="140" dirty="0">
                <a:solidFill>
                  <a:srgbClr val="FFFFFF"/>
                </a:solidFill>
                <a:latin typeface="Calibri"/>
                <a:cs typeface="Calibri"/>
              </a:rPr>
              <a:t>Actionable</a:t>
            </a:r>
            <a:r>
              <a:rPr sz="1650" b="1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b="1" spc="95" dirty="0">
                <a:solidFill>
                  <a:srgbClr val="FFFFFF"/>
                </a:solidFill>
                <a:latin typeface="Calibri"/>
                <a:cs typeface="Calibri"/>
              </a:rPr>
              <a:t>Insights:</a:t>
            </a:r>
            <a:endParaRPr sz="1650">
              <a:latin typeface="Calibri"/>
              <a:cs typeface="Calibri"/>
            </a:endParaRPr>
          </a:p>
          <a:p>
            <a:pPr marL="12700" marR="5080" algn="just">
              <a:lnSpc>
                <a:spcPct val="113599"/>
              </a:lnSpc>
            </a:pPr>
            <a:r>
              <a:rPr sz="1650" spc="95" dirty="0">
                <a:solidFill>
                  <a:srgbClr val="FFFFFF"/>
                </a:solidFill>
                <a:latin typeface="Calibri"/>
                <a:cs typeface="Calibri"/>
              </a:rPr>
              <a:t>Insights</a:t>
            </a:r>
            <a:r>
              <a:rPr sz="1650" spc="4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95" dirty="0">
                <a:solidFill>
                  <a:srgbClr val="FFFFFF"/>
                </a:solidFill>
                <a:latin typeface="Calibri"/>
                <a:cs typeface="Calibri"/>
              </a:rPr>
              <a:t>help</a:t>
            </a:r>
            <a:r>
              <a:rPr sz="1650" spc="4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95" dirty="0">
                <a:solidFill>
                  <a:srgbClr val="FFFFFF"/>
                </a:solidFill>
                <a:latin typeface="Calibri"/>
                <a:cs typeface="Calibri"/>
              </a:rPr>
              <a:t>identify</a:t>
            </a:r>
            <a:r>
              <a:rPr sz="1650" spc="4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95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1650" spc="4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05" dirty="0">
                <a:solidFill>
                  <a:srgbClr val="FFFFFF"/>
                </a:solidFill>
                <a:latin typeface="Calibri"/>
                <a:cs typeface="Calibri"/>
              </a:rPr>
              <a:t>countries</a:t>
            </a:r>
            <a:r>
              <a:rPr sz="1650" spc="4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50" spc="4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30" dirty="0">
                <a:solidFill>
                  <a:srgbClr val="FFFFFF"/>
                </a:solidFill>
                <a:latin typeface="Calibri"/>
                <a:cs typeface="Calibri"/>
              </a:rPr>
              <a:t>business</a:t>
            </a:r>
            <a:r>
              <a:rPr sz="1650" spc="4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14" dirty="0">
                <a:solidFill>
                  <a:srgbClr val="FFFFFF"/>
                </a:solidFill>
                <a:latin typeface="Calibri"/>
                <a:cs typeface="Calibri"/>
              </a:rPr>
              <a:t>development</a:t>
            </a:r>
            <a:r>
              <a:rPr sz="1650" spc="4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4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1650" spc="80" dirty="0">
                <a:solidFill>
                  <a:srgbClr val="FFFFFF"/>
                </a:solidFill>
                <a:latin typeface="Calibri"/>
                <a:cs typeface="Calibri"/>
              </a:rPr>
              <a:t>risk</a:t>
            </a:r>
            <a:r>
              <a:rPr sz="16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85" dirty="0">
                <a:solidFill>
                  <a:srgbClr val="FFFFFF"/>
                </a:solidFill>
                <a:latin typeface="Calibri"/>
                <a:cs typeface="Calibri"/>
              </a:rPr>
              <a:t>mitigation</a:t>
            </a:r>
            <a:r>
              <a:rPr sz="16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80" dirty="0">
                <a:solidFill>
                  <a:srgbClr val="FFFFFF"/>
                </a:solidFill>
                <a:latin typeface="Calibri"/>
                <a:cs typeface="Calibri"/>
              </a:rPr>
              <a:t>strategies.</a:t>
            </a:r>
            <a:endParaRPr sz="1650">
              <a:latin typeface="Calibri"/>
              <a:cs typeface="Calibri"/>
            </a:endParaRPr>
          </a:p>
          <a:p>
            <a:pPr marL="374650" algn="just">
              <a:lnSpc>
                <a:spcPct val="100000"/>
              </a:lnSpc>
              <a:spcBef>
                <a:spcPts val="270"/>
              </a:spcBef>
            </a:pPr>
            <a:r>
              <a:rPr sz="1650" b="1" spc="1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165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b="1" spc="114" dirty="0">
                <a:solidFill>
                  <a:srgbClr val="FFFFFF"/>
                </a:solidFill>
                <a:latin typeface="Calibri"/>
                <a:cs typeface="Calibri"/>
              </a:rPr>
              <a:t>Improvement:</a:t>
            </a:r>
            <a:endParaRPr sz="1650">
              <a:latin typeface="Calibri"/>
              <a:cs typeface="Calibri"/>
            </a:endParaRPr>
          </a:p>
          <a:p>
            <a:pPr marL="12700" marR="5080" algn="just">
              <a:lnSpc>
                <a:spcPct val="113599"/>
              </a:lnSpc>
              <a:spcBef>
                <a:spcPts val="5"/>
              </a:spcBef>
            </a:pPr>
            <a:r>
              <a:rPr sz="1650" spc="105" dirty="0">
                <a:solidFill>
                  <a:srgbClr val="FFFFFF"/>
                </a:solidFill>
                <a:latin typeface="Calibri"/>
                <a:cs typeface="Calibri"/>
              </a:rPr>
              <a:t>Differences</a:t>
            </a:r>
            <a:r>
              <a:rPr sz="1650" spc="2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14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1650" spc="2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14" dirty="0">
                <a:solidFill>
                  <a:srgbClr val="FFFFFF"/>
                </a:solidFill>
                <a:latin typeface="Calibri"/>
                <a:cs typeface="Calibri"/>
              </a:rPr>
              <a:t>predictions</a:t>
            </a:r>
            <a:r>
              <a:rPr sz="1650" spc="2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5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50" spc="2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80" dirty="0">
                <a:solidFill>
                  <a:srgbClr val="FFFFFF"/>
                </a:solidFill>
                <a:latin typeface="Calibri"/>
                <a:cs typeface="Calibri"/>
              </a:rPr>
              <a:t>inform</a:t>
            </a:r>
            <a:r>
              <a:rPr sz="1650" spc="2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14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1650" spc="2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FFFFFF"/>
                </a:solidFill>
                <a:latin typeface="Calibri"/>
                <a:cs typeface="Calibri"/>
              </a:rPr>
              <a:t>refinement,</a:t>
            </a:r>
            <a:r>
              <a:rPr sz="1650" spc="2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30" dirty="0">
                <a:solidFill>
                  <a:srgbClr val="FFFFFF"/>
                </a:solidFill>
                <a:latin typeface="Calibri"/>
                <a:cs typeface="Calibri"/>
              </a:rPr>
              <a:t>such </a:t>
            </a:r>
            <a:r>
              <a:rPr sz="1650" spc="15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650" spc="95" dirty="0">
                <a:solidFill>
                  <a:srgbClr val="FFFFFF"/>
                </a:solidFill>
                <a:latin typeface="Calibri"/>
                <a:cs typeface="Calibri"/>
              </a:rPr>
              <a:t> incorporating</a:t>
            </a:r>
            <a:r>
              <a:rPr sz="16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10" dirty="0">
                <a:solidFill>
                  <a:srgbClr val="FFFFFF"/>
                </a:solidFill>
                <a:latin typeface="Calibri"/>
                <a:cs typeface="Calibri"/>
              </a:rPr>
              <a:t>seasonal</a:t>
            </a:r>
            <a:r>
              <a:rPr sz="16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20" dirty="0">
                <a:solidFill>
                  <a:srgbClr val="FFFFFF"/>
                </a:solidFill>
                <a:latin typeface="Calibri"/>
                <a:cs typeface="Calibri"/>
              </a:rPr>
              <a:t>effects</a:t>
            </a:r>
            <a:r>
              <a:rPr sz="16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6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35" dirty="0">
                <a:solidFill>
                  <a:srgbClr val="FFFFFF"/>
                </a:solidFill>
                <a:latin typeface="Calibri"/>
                <a:cs typeface="Calibri"/>
              </a:rPr>
              <a:t>market-</a:t>
            </a:r>
            <a:r>
              <a:rPr sz="1650" spc="130" dirty="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sz="16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80" dirty="0">
                <a:solidFill>
                  <a:srgbClr val="FFFFFF"/>
                </a:solidFill>
                <a:latin typeface="Calibri"/>
                <a:cs typeface="Calibri"/>
              </a:rPr>
              <a:t>factors.</a:t>
            </a:r>
            <a:endParaRPr sz="1650">
              <a:latin typeface="Calibri"/>
              <a:cs typeface="Calibri"/>
            </a:endParaRPr>
          </a:p>
          <a:p>
            <a:pPr marL="374650" algn="just">
              <a:lnSpc>
                <a:spcPct val="100000"/>
              </a:lnSpc>
              <a:spcBef>
                <a:spcPts val="270"/>
              </a:spcBef>
            </a:pPr>
            <a:r>
              <a:rPr sz="1650" b="1" spc="150" dirty="0">
                <a:solidFill>
                  <a:srgbClr val="FFFFFF"/>
                </a:solidFill>
                <a:latin typeface="Calibri"/>
                <a:cs typeface="Calibri"/>
              </a:rPr>
              <a:t>Strategic</a:t>
            </a:r>
            <a:r>
              <a:rPr sz="1650" b="1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b="1" spc="120" dirty="0">
                <a:solidFill>
                  <a:srgbClr val="FFFFFF"/>
                </a:solidFill>
                <a:latin typeface="Calibri"/>
                <a:cs typeface="Calibri"/>
              </a:rPr>
              <a:t>Decisions:</a:t>
            </a:r>
            <a:endParaRPr sz="1650">
              <a:latin typeface="Calibri"/>
              <a:cs typeface="Calibri"/>
            </a:endParaRPr>
          </a:p>
          <a:p>
            <a:pPr marL="12700" marR="5080" algn="just">
              <a:lnSpc>
                <a:spcPct val="113599"/>
              </a:lnSpc>
            </a:pPr>
            <a:r>
              <a:rPr sz="1650" spc="150" dirty="0">
                <a:solidFill>
                  <a:srgbClr val="FFFFFF"/>
                </a:solidFill>
                <a:latin typeface="Calibri"/>
                <a:cs typeface="Calibri"/>
              </a:rPr>
              <a:t>Consensus</a:t>
            </a:r>
            <a:r>
              <a:rPr sz="1650" spc="4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650" spc="4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90" dirty="0">
                <a:solidFill>
                  <a:srgbClr val="FFFFFF"/>
                </a:solidFill>
                <a:latin typeface="Calibri"/>
                <a:cs typeface="Calibri"/>
              </a:rPr>
              <a:t>growth</a:t>
            </a:r>
            <a:r>
              <a:rPr sz="1650" spc="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5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50" spc="4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00" dirty="0">
                <a:solidFill>
                  <a:srgbClr val="FFFFFF"/>
                </a:solidFill>
                <a:latin typeface="Calibri"/>
                <a:cs typeface="Calibri"/>
              </a:rPr>
              <a:t>certain</a:t>
            </a:r>
            <a:r>
              <a:rPr sz="1650" spc="4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05" dirty="0">
                <a:solidFill>
                  <a:srgbClr val="FFFFFF"/>
                </a:solidFill>
                <a:latin typeface="Calibri"/>
                <a:cs typeface="Calibri"/>
              </a:rPr>
              <a:t>countries</a:t>
            </a:r>
            <a:r>
              <a:rPr sz="1650" spc="4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40" dirty="0">
                <a:solidFill>
                  <a:srgbClr val="FFFFFF"/>
                </a:solidFill>
                <a:latin typeface="Calibri"/>
                <a:cs typeface="Calibri"/>
              </a:rPr>
              <a:t>suggests</a:t>
            </a:r>
            <a:r>
              <a:rPr sz="1650" spc="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95" dirty="0">
                <a:solidFill>
                  <a:srgbClr val="FFFFFF"/>
                </a:solidFill>
                <a:latin typeface="Calibri"/>
                <a:cs typeface="Calibri"/>
              </a:rPr>
              <a:t>capitalizing</a:t>
            </a:r>
            <a:r>
              <a:rPr sz="1650" spc="4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7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1650" spc="105" dirty="0">
                <a:solidFill>
                  <a:srgbClr val="FFFFFF"/>
                </a:solidFill>
                <a:latin typeface="Calibri"/>
                <a:cs typeface="Calibri"/>
              </a:rPr>
              <a:t>increasing</a:t>
            </a:r>
            <a:r>
              <a:rPr sz="1650" spc="3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85" dirty="0">
                <a:solidFill>
                  <a:srgbClr val="FFFFFF"/>
                </a:solidFill>
                <a:latin typeface="Calibri"/>
                <a:cs typeface="Calibri"/>
              </a:rPr>
              <a:t>markets,</a:t>
            </a:r>
            <a:r>
              <a:rPr sz="1650" spc="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Calibri"/>
                <a:cs typeface="Calibri"/>
              </a:rPr>
              <a:t>while</a:t>
            </a:r>
            <a:r>
              <a:rPr sz="1650" spc="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Calibri"/>
                <a:cs typeface="Calibri"/>
              </a:rPr>
              <a:t>lower</a:t>
            </a:r>
            <a:r>
              <a:rPr sz="1650" spc="3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14" dirty="0">
                <a:solidFill>
                  <a:srgbClr val="FFFFFF"/>
                </a:solidFill>
                <a:latin typeface="Calibri"/>
                <a:cs typeface="Calibri"/>
              </a:rPr>
              <a:t>predictions</a:t>
            </a:r>
            <a:r>
              <a:rPr sz="1650" spc="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5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650" spc="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85" dirty="0">
                <a:solidFill>
                  <a:srgbClr val="FFFFFF"/>
                </a:solidFill>
                <a:latin typeface="Calibri"/>
                <a:cs typeface="Calibri"/>
              </a:rPr>
              <a:t>require</a:t>
            </a:r>
            <a:r>
              <a:rPr sz="1650" spc="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80" dirty="0">
                <a:solidFill>
                  <a:srgbClr val="FFFFFF"/>
                </a:solidFill>
                <a:latin typeface="Calibri"/>
                <a:cs typeface="Calibri"/>
              </a:rPr>
              <a:t>stimulating </a:t>
            </a:r>
            <a:r>
              <a:rPr sz="1650" spc="90" dirty="0">
                <a:solidFill>
                  <a:srgbClr val="FFFFFF"/>
                </a:solidFill>
                <a:latin typeface="Calibri"/>
                <a:cs typeface="Calibri"/>
              </a:rPr>
              <a:t>growth</a:t>
            </a:r>
            <a:r>
              <a:rPr sz="16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80" dirty="0">
                <a:solidFill>
                  <a:srgbClr val="FFFFFF"/>
                </a:solidFill>
                <a:latin typeface="Calibri"/>
                <a:cs typeface="Calibri"/>
              </a:rPr>
              <a:t>strategies.</a:t>
            </a:r>
            <a:endParaRPr sz="1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088619" cy="10287000"/>
            <a:chOff x="0" y="0"/>
            <a:chExt cx="13088619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99453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1191" y="3852671"/>
              <a:ext cx="5836919" cy="133502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314459" y="5182449"/>
            <a:ext cx="8208645" cy="2368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0" marR="5080" indent="-483234" algn="just">
              <a:lnSpc>
                <a:spcPct val="111400"/>
              </a:lnSpc>
              <a:spcBef>
                <a:spcPts val="100"/>
              </a:spcBef>
            </a:pPr>
            <a:r>
              <a:rPr sz="2300" spc="370" dirty="0">
                <a:solidFill>
                  <a:srgbClr val="F5FFF5"/>
                </a:solidFill>
                <a:latin typeface="Calibri"/>
                <a:cs typeface="Calibri"/>
              </a:rPr>
              <a:t>Assume</a:t>
            </a:r>
            <a:r>
              <a:rPr sz="2300" spc="540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275" dirty="0">
                <a:solidFill>
                  <a:srgbClr val="F5FFF5"/>
                </a:solidFill>
                <a:latin typeface="Calibri"/>
                <a:cs typeface="Calibri"/>
              </a:rPr>
              <a:t>that</a:t>
            </a:r>
            <a:r>
              <a:rPr sz="2300" spc="545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270" dirty="0">
                <a:solidFill>
                  <a:srgbClr val="F5FFF5"/>
                </a:solidFill>
                <a:latin typeface="Calibri"/>
                <a:cs typeface="Calibri"/>
              </a:rPr>
              <a:t>one</a:t>
            </a:r>
            <a:r>
              <a:rPr sz="2300" spc="545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300" dirty="0">
                <a:solidFill>
                  <a:srgbClr val="F5FFF5"/>
                </a:solidFill>
                <a:latin typeface="Calibri"/>
                <a:cs typeface="Calibri"/>
              </a:rPr>
              <a:t>year</a:t>
            </a:r>
            <a:r>
              <a:rPr sz="2300" spc="545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270" dirty="0">
                <a:solidFill>
                  <a:srgbClr val="F5FFF5"/>
                </a:solidFill>
                <a:latin typeface="Calibri"/>
                <a:cs typeface="Calibri"/>
              </a:rPr>
              <a:t>from</a:t>
            </a:r>
            <a:r>
              <a:rPr sz="2300" spc="545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265" dirty="0">
                <a:solidFill>
                  <a:srgbClr val="F5FFF5"/>
                </a:solidFill>
                <a:latin typeface="Calibri"/>
                <a:cs typeface="Calibri"/>
              </a:rPr>
              <a:t>the</a:t>
            </a:r>
            <a:r>
              <a:rPr sz="2300" spc="545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300" dirty="0">
                <a:solidFill>
                  <a:srgbClr val="F5FFF5"/>
                </a:solidFill>
                <a:latin typeface="Calibri"/>
                <a:cs typeface="Calibri"/>
              </a:rPr>
              <a:t>end</a:t>
            </a:r>
            <a:r>
              <a:rPr sz="2300" spc="545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204" dirty="0">
                <a:solidFill>
                  <a:srgbClr val="F5FFF5"/>
                </a:solidFill>
                <a:latin typeface="Calibri"/>
                <a:cs typeface="Calibri"/>
              </a:rPr>
              <a:t>of</a:t>
            </a:r>
            <a:r>
              <a:rPr sz="2300" spc="545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265" dirty="0">
                <a:solidFill>
                  <a:srgbClr val="F5FFF5"/>
                </a:solidFill>
                <a:latin typeface="Calibri"/>
                <a:cs typeface="Calibri"/>
              </a:rPr>
              <a:t>the</a:t>
            </a:r>
            <a:r>
              <a:rPr sz="2300" spc="540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295" dirty="0">
                <a:solidFill>
                  <a:srgbClr val="F5FFF5"/>
                </a:solidFill>
                <a:latin typeface="Calibri"/>
                <a:cs typeface="Calibri"/>
              </a:rPr>
              <a:t>dataset, </a:t>
            </a:r>
            <a:r>
              <a:rPr sz="2300" spc="215" dirty="0">
                <a:solidFill>
                  <a:srgbClr val="F5FFF5"/>
                </a:solidFill>
                <a:latin typeface="Calibri"/>
                <a:cs typeface="Calibri"/>
              </a:rPr>
              <a:t>we</a:t>
            </a:r>
            <a:r>
              <a:rPr sz="2300" spc="545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175" dirty="0">
                <a:solidFill>
                  <a:srgbClr val="F5FFF5"/>
                </a:solidFill>
                <a:latin typeface="Calibri"/>
                <a:cs typeface="Calibri"/>
              </a:rPr>
              <a:t>will</a:t>
            </a:r>
            <a:r>
              <a:rPr sz="2300" spc="545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295" dirty="0">
                <a:solidFill>
                  <a:srgbClr val="F5FFF5"/>
                </a:solidFill>
                <a:latin typeface="Calibri"/>
                <a:cs typeface="Calibri"/>
              </a:rPr>
              <a:t>have</a:t>
            </a:r>
            <a:r>
              <a:rPr sz="2300" spc="550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15</a:t>
            </a:r>
            <a:r>
              <a:rPr sz="2300" spc="545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315" dirty="0">
                <a:solidFill>
                  <a:srgbClr val="F5FFF5"/>
                </a:solidFill>
                <a:latin typeface="Calibri"/>
                <a:cs typeface="Calibri"/>
              </a:rPr>
              <a:t>platforms</a:t>
            </a:r>
            <a:r>
              <a:rPr sz="2300" spc="545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270" dirty="0">
                <a:solidFill>
                  <a:srgbClr val="F5FFF5"/>
                </a:solidFill>
                <a:latin typeface="Calibri"/>
                <a:cs typeface="Calibri"/>
              </a:rPr>
              <a:t>from</a:t>
            </a:r>
            <a:r>
              <a:rPr sz="2300" spc="550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265" dirty="0">
                <a:solidFill>
                  <a:srgbClr val="F5FFF5"/>
                </a:solidFill>
                <a:latin typeface="Calibri"/>
                <a:cs typeface="Calibri"/>
              </a:rPr>
              <a:t>the</a:t>
            </a:r>
            <a:r>
              <a:rPr sz="2300" spc="545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325" dirty="0">
                <a:solidFill>
                  <a:srgbClr val="F5FFF5"/>
                </a:solidFill>
                <a:latin typeface="Calibri"/>
                <a:cs typeface="Calibri"/>
              </a:rPr>
              <a:t>Education</a:t>
            </a:r>
            <a:endParaRPr sz="2300">
              <a:latin typeface="Calibri"/>
              <a:cs typeface="Calibri"/>
            </a:endParaRPr>
          </a:p>
          <a:p>
            <a:pPr marL="84455" marR="33020" indent="-44450" algn="just">
              <a:lnSpc>
                <a:spcPct val="111400"/>
              </a:lnSpc>
            </a:pPr>
            <a:r>
              <a:rPr sz="2300" spc="290" dirty="0">
                <a:solidFill>
                  <a:srgbClr val="F5FFF5"/>
                </a:solidFill>
                <a:latin typeface="Calibri"/>
                <a:cs typeface="Calibri"/>
              </a:rPr>
              <a:t>industry,</a:t>
            </a:r>
            <a:r>
              <a:rPr sz="2300" spc="550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229" dirty="0">
                <a:solidFill>
                  <a:srgbClr val="F5FFF5"/>
                </a:solidFill>
                <a:latin typeface="Calibri"/>
                <a:cs typeface="Calibri"/>
              </a:rPr>
              <a:t>5</a:t>
            </a:r>
            <a:r>
              <a:rPr sz="2300" spc="555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270" dirty="0">
                <a:solidFill>
                  <a:srgbClr val="F5FFF5"/>
                </a:solidFill>
                <a:latin typeface="Calibri"/>
                <a:cs typeface="Calibri"/>
              </a:rPr>
              <a:t>from</a:t>
            </a:r>
            <a:r>
              <a:rPr sz="2300" spc="555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265" dirty="0">
                <a:solidFill>
                  <a:srgbClr val="F5FFF5"/>
                </a:solidFill>
                <a:latin typeface="Calibri"/>
                <a:cs typeface="Calibri"/>
              </a:rPr>
              <a:t>Hotels,</a:t>
            </a:r>
            <a:r>
              <a:rPr sz="2300" spc="555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330" dirty="0">
                <a:solidFill>
                  <a:srgbClr val="F5FFF5"/>
                </a:solidFill>
                <a:latin typeface="Calibri"/>
                <a:cs typeface="Calibri"/>
              </a:rPr>
              <a:t>Restaurants</a:t>
            </a:r>
            <a:r>
              <a:rPr sz="2300" spc="550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90" dirty="0">
                <a:solidFill>
                  <a:srgbClr val="F5FFF5"/>
                </a:solidFill>
                <a:latin typeface="Calibri"/>
                <a:cs typeface="Calibri"/>
              </a:rPr>
              <a:t>&amp;</a:t>
            </a:r>
            <a:r>
              <a:rPr sz="2300" spc="555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320" dirty="0">
                <a:solidFill>
                  <a:srgbClr val="F5FFF5"/>
                </a:solidFill>
                <a:latin typeface="Calibri"/>
                <a:cs typeface="Calibri"/>
              </a:rPr>
              <a:t>Leisure</a:t>
            </a:r>
            <a:r>
              <a:rPr sz="2300" spc="555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270" dirty="0">
                <a:solidFill>
                  <a:srgbClr val="F5FFF5"/>
                </a:solidFill>
                <a:latin typeface="Calibri"/>
                <a:cs typeface="Calibri"/>
              </a:rPr>
              <a:t>and </a:t>
            </a:r>
            <a:r>
              <a:rPr sz="2300" spc="425" dirty="0">
                <a:solidFill>
                  <a:srgbClr val="F5FFF5"/>
                </a:solidFill>
                <a:latin typeface="Calibri"/>
                <a:cs typeface="Calibri"/>
              </a:rPr>
              <a:t>40</a:t>
            </a:r>
            <a:r>
              <a:rPr sz="2300" spc="550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270" dirty="0">
                <a:solidFill>
                  <a:srgbClr val="F5FFF5"/>
                </a:solidFill>
                <a:latin typeface="Calibri"/>
                <a:cs typeface="Calibri"/>
              </a:rPr>
              <a:t>from</a:t>
            </a:r>
            <a:r>
              <a:rPr sz="2300" spc="550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325" dirty="0">
                <a:solidFill>
                  <a:srgbClr val="F5FFF5"/>
                </a:solidFill>
                <a:latin typeface="Calibri"/>
                <a:cs typeface="Calibri"/>
              </a:rPr>
              <a:t>Food</a:t>
            </a:r>
            <a:r>
              <a:rPr sz="2300" spc="555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90" dirty="0">
                <a:solidFill>
                  <a:srgbClr val="F5FFF5"/>
                </a:solidFill>
                <a:latin typeface="Calibri"/>
                <a:cs typeface="Calibri"/>
              </a:rPr>
              <a:t>&amp;</a:t>
            </a:r>
            <a:r>
              <a:rPr sz="2300" spc="550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295" dirty="0">
                <a:solidFill>
                  <a:srgbClr val="F5FFF5"/>
                </a:solidFill>
                <a:latin typeface="Calibri"/>
                <a:cs typeface="Calibri"/>
              </a:rPr>
              <a:t>Beverage.</a:t>
            </a:r>
            <a:r>
              <a:rPr sz="2300" spc="555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250" dirty="0">
                <a:solidFill>
                  <a:srgbClr val="F5FFF5"/>
                </a:solidFill>
                <a:latin typeface="Calibri"/>
                <a:cs typeface="Calibri"/>
              </a:rPr>
              <a:t>How</a:t>
            </a:r>
            <a:r>
              <a:rPr sz="2300" spc="550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345" dirty="0">
                <a:solidFill>
                  <a:srgbClr val="F5FFF5"/>
                </a:solidFill>
                <a:latin typeface="Calibri"/>
                <a:cs typeface="Calibri"/>
              </a:rPr>
              <a:t>much</a:t>
            </a:r>
            <a:r>
              <a:rPr sz="2300" spc="550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265" dirty="0">
                <a:solidFill>
                  <a:srgbClr val="F5FFF5"/>
                </a:solidFill>
                <a:latin typeface="Calibri"/>
                <a:cs typeface="Calibri"/>
              </a:rPr>
              <a:t>total</a:t>
            </a:r>
            <a:r>
              <a:rPr sz="2300" spc="555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325" dirty="0">
                <a:solidFill>
                  <a:srgbClr val="F5FFF5"/>
                </a:solidFill>
                <a:latin typeface="Calibri"/>
                <a:cs typeface="Calibri"/>
              </a:rPr>
              <a:t>payout </a:t>
            </a:r>
            <a:r>
              <a:rPr sz="2300" spc="300" dirty="0">
                <a:solidFill>
                  <a:srgbClr val="F5FFF5"/>
                </a:solidFill>
                <a:latin typeface="Calibri"/>
                <a:cs typeface="Calibri"/>
              </a:rPr>
              <a:t>volume</a:t>
            </a:r>
            <a:r>
              <a:rPr sz="2300" spc="545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285" dirty="0">
                <a:solidFill>
                  <a:srgbClr val="F5FFF5"/>
                </a:solidFill>
                <a:latin typeface="Calibri"/>
                <a:cs typeface="Calibri"/>
              </a:rPr>
              <a:t>do</a:t>
            </a:r>
            <a:r>
              <a:rPr sz="2300" spc="550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295" dirty="0">
                <a:solidFill>
                  <a:srgbClr val="F5FFF5"/>
                </a:solidFill>
                <a:latin typeface="Calibri"/>
                <a:cs typeface="Calibri"/>
              </a:rPr>
              <a:t>you</a:t>
            </a:r>
            <a:r>
              <a:rPr sz="2300" spc="550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365" dirty="0">
                <a:solidFill>
                  <a:srgbClr val="F5FFF5"/>
                </a:solidFill>
                <a:latin typeface="Calibri"/>
                <a:cs typeface="Calibri"/>
              </a:rPr>
              <a:t>expect</a:t>
            </a:r>
            <a:r>
              <a:rPr sz="2300" spc="550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229" dirty="0">
                <a:solidFill>
                  <a:srgbClr val="F5FFF5"/>
                </a:solidFill>
                <a:latin typeface="Calibri"/>
                <a:cs typeface="Calibri"/>
              </a:rPr>
              <a:t>to</a:t>
            </a:r>
            <a:r>
              <a:rPr sz="2300" spc="550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325" dirty="0">
                <a:solidFill>
                  <a:srgbClr val="F5FFF5"/>
                </a:solidFill>
                <a:latin typeface="Calibri"/>
                <a:cs typeface="Calibri"/>
              </a:rPr>
              <a:t>see</a:t>
            </a:r>
            <a:r>
              <a:rPr sz="2300" spc="550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225" dirty="0">
                <a:solidFill>
                  <a:srgbClr val="F5FFF5"/>
                </a:solidFill>
                <a:latin typeface="Calibri"/>
                <a:cs typeface="Calibri"/>
              </a:rPr>
              <a:t>on</a:t>
            </a:r>
            <a:r>
              <a:rPr sz="2300" spc="545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130" dirty="0">
                <a:solidFill>
                  <a:srgbClr val="F5FFF5"/>
                </a:solidFill>
                <a:latin typeface="Calibri"/>
                <a:cs typeface="Calibri"/>
              </a:rPr>
              <a:t>a</a:t>
            </a:r>
            <a:r>
              <a:rPr sz="2300" spc="550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330" dirty="0">
                <a:solidFill>
                  <a:srgbClr val="F5FFF5"/>
                </a:solidFill>
                <a:latin typeface="Calibri"/>
                <a:cs typeface="Calibri"/>
              </a:rPr>
              <a:t>typical</a:t>
            </a:r>
            <a:r>
              <a:rPr sz="2300" spc="550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335" dirty="0">
                <a:solidFill>
                  <a:srgbClr val="F5FFF5"/>
                </a:solidFill>
                <a:latin typeface="Calibri"/>
                <a:cs typeface="Calibri"/>
              </a:rPr>
              <a:t>day</a:t>
            </a:r>
            <a:r>
              <a:rPr sz="2300" spc="550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140" dirty="0">
                <a:solidFill>
                  <a:srgbClr val="F5FFF5"/>
                </a:solidFill>
                <a:latin typeface="Calibri"/>
                <a:cs typeface="Calibri"/>
              </a:rPr>
              <a:t>in</a:t>
            </a:r>
            <a:endParaRPr sz="2300">
              <a:latin typeface="Calibri"/>
              <a:cs typeface="Calibri"/>
            </a:endParaRPr>
          </a:p>
          <a:p>
            <a:pPr marL="1338580" algn="just">
              <a:lnSpc>
                <a:spcPct val="100000"/>
              </a:lnSpc>
              <a:spcBef>
                <a:spcPts val="315"/>
              </a:spcBef>
            </a:pPr>
            <a:r>
              <a:rPr sz="2300" spc="210" dirty="0">
                <a:solidFill>
                  <a:srgbClr val="F5FFF5"/>
                </a:solidFill>
                <a:latin typeface="Calibri"/>
                <a:cs typeface="Calibri"/>
              </a:rPr>
              <a:t>2019,</a:t>
            </a:r>
            <a:r>
              <a:rPr sz="2300" spc="550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270" dirty="0">
                <a:solidFill>
                  <a:srgbClr val="F5FFF5"/>
                </a:solidFill>
                <a:latin typeface="Calibri"/>
                <a:cs typeface="Calibri"/>
              </a:rPr>
              <a:t>from</a:t>
            </a:r>
            <a:r>
              <a:rPr sz="2300" spc="555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325" dirty="0">
                <a:solidFill>
                  <a:srgbClr val="F5FFF5"/>
                </a:solidFill>
                <a:latin typeface="Calibri"/>
                <a:cs typeface="Calibri"/>
              </a:rPr>
              <a:t>these</a:t>
            </a:r>
            <a:r>
              <a:rPr sz="2300" spc="550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280" dirty="0">
                <a:solidFill>
                  <a:srgbClr val="F5FFF5"/>
                </a:solidFill>
                <a:latin typeface="Calibri"/>
                <a:cs typeface="Calibri"/>
              </a:rPr>
              <a:t>three</a:t>
            </a:r>
            <a:r>
              <a:rPr sz="2300" spc="555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310" dirty="0">
                <a:solidFill>
                  <a:srgbClr val="F5FFF5"/>
                </a:solidFill>
                <a:latin typeface="Calibri"/>
                <a:cs typeface="Calibri"/>
              </a:rPr>
              <a:t>industries?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71714" y="0"/>
            <a:ext cx="4916283" cy="279401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2425701"/>
            <a:ext cx="10609580" cy="7861300"/>
            <a:chOff x="0" y="2425701"/>
            <a:chExt cx="10609580" cy="786130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923720"/>
              <a:ext cx="3581530" cy="23632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733128" y="2425712"/>
              <a:ext cx="876300" cy="1270635"/>
            </a:xfrm>
            <a:custGeom>
              <a:avLst/>
              <a:gdLst/>
              <a:ahLst/>
              <a:cxnLst/>
              <a:rect l="l" t="t" r="r" b="b"/>
              <a:pathLst>
                <a:path w="876300" h="1270635">
                  <a:moveTo>
                    <a:pt x="458470" y="778510"/>
                  </a:moveTo>
                  <a:lnTo>
                    <a:pt x="442048" y="762088"/>
                  </a:lnTo>
                  <a:lnTo>
                    <a:pt x="437032" y="762088"/>
                  </a:lnTo>
                  <a:lnTo>
                    <a:pt x="420611" y="778510"/>
                  </a:lnTo>
                  <a:lnTo>
                    <a:pt x="420611" y="783526"/>
                  </a:lnTo>
                  <a:lnTo>
                    <a:pt x="437032" y="799934"/>
                  </a:lnTo>
                  <a:lnTo>
                    <a:pt x="442048" y="799934"/>
                  </a:lnTo>
                  <a:lnTo>
                    <a:pt x="458470" y="783526"/>
                  </a:lnTo>
                  <a:lnTo>
                    <a:pt x="458470" y="781011"/>
                  </a:lnTo>
                  <a:lnTo>
                    <a:pt x="458470" y="778510"/>
                  </a:lnTo>
                  <a:close/>
                </a:path>
                <a:path w="876300" h="1270635">
                  <a:moveTo>
                    <a:pt x="458470" y="703719"/>
                  </a:moveTo>
                  <a:lnTo>
                    <a:pt x="442048" y="687298"/>
                  </a:lnTo>
                  <a:lnTo>
                    <a:pt x="437032" y="687298"/>
                  </a:lnTo>
                  <a:lnTo>
                    <a:pt x="420611" y="703719"/>
                  </a:lnTo>
                  <a:lnTo>
                    <a:pt x="420611" y="708736"/>
                  </a:lnTo>
                  <a:lnTo>
                    <a:pt x="437032" y="725157"/>
                  </a:lnTo>
                  <a:lnTo>
                    <a:pt x="442048" y="725157"/>
                  </a:lnTo>
                  <a:lnTo>
                    <a:pt x="458470" y="708736"/>
                  </a:lnTo>
                  <a:lnTo>
                    <a:pt x="458470" y="706234"/>
                  </a:lnTo>
                  <a:lnTo>
                    <a:pt x="458470" y="703719"/>
                  </a:lnTo>
                  <a:close/>
                </a:path>
                <a:path w="876300" h="1270635">
                  <a:moveTo>
                    <a:pt x="691616" y="359613"/>
                  </a:moveTo>
                  <a:lnTo>
                    <a:pt x="671385" y="338315"/>
                  </a:lnTo>
                  <a:lnTo>
                    <a:pt x="667461" y="338950"/>
                  </a:lnTo>
                  <a:lnTo>
                    <a:pt x="623481" y="360654"/>
                  </a:lnTo>
                  <a:lnTo>
                    <a:pt x="587959" y="373354"/>
                  </a:lnTo>
                  <a:lnTo>
                    <a:pt x="550722" y="377698"/>
                  </a:lnTo>
                  <a:lnTo>
                    <a:pt x="505320" y="372376"/>
                  </a:lnTo>
                  <a:lnTo>
                    <a:pt x="445287" y="356069"/>
                  </a:lnTo>
                  <a:lnTo>
                    <a:pt x="431431" y="351904"/>
                  </a:lnTo>
                  <a:lnTo>
                    <a:pt x="417410" y="348424"/>
                  </a:lnTo>
                  <a:lnTo>
                    <a:pt x="374523" y="342049"/>
                  </a:lnTo>
                  <a:lnTo>
                    <a:pt x="345655" y="341223"/>
                  </a:lnTo>
                  <a:lnTo>
                    <a:pt x="331190" y="341845"/>
                  </a:lnTo>
                  <a:lnTo>
                    <a:pt x="288290" y="347840"/>
                  </a:lnTo>
                  <a:lnTo>
                    <a:pt x="246634" y="359905"/>
                  </a:lnTo>
                  <a:lnTo>
                    <a:pt x="211607" y="378637"/>
                  </a:lnTo>
                  <a:lnTo>
                    <a:pt x="209016" y="389547"/>
                  </a:lnTo>
                  <a:lnTo>
                    <a:pt x="210248" y="395160"/>
                  </a:lnTo>
                  <a:lnTo>
                    <a:pt x="327075" y="510362"/>
                  </a:lnTo>
                  <a:lnTo>
                    <a:pt x="368782" y="549998"/>
                  </a:lnTo>
                  <a:lnTo>
                    <a:pt x="386702" y="566496"/>
                  </a:lnTo>
                  <a:lnTo>
                    <a:pt x="395071" y="577723"/>
                  </a:lnTo>
                  <a:lnTo>
                    <a:pt x="401396" y="589813"/>
                  </a:lnTo>
                  <a:lnTo>
                    <a:pt x="405676" y="602780"/>
                  </a:lnTo>
                  <a:lnTo>
                    <a:pt x="408393" y="620458"/>
                  </a:lnTo>
                  <a:lnTo>
                    <a:pt x="409587" y="624090"/>
                  </a:lnTo>
                  <a:lnTo>
                    <a:pt x="436422" y="643255"/>
                  </a:lnTo>
                  <a:lnTo>
                    <a:pt x="440296" y="642950"/>
                  </a:lnTo>
                  <a:lnTo>
                    <a:pt x="443979" y="643305"/>
                  </a:lnTo>
                  <a:lnTo>
                    <a:pt x="470573" y="617816"/>
                  </a:lnTo>
                  <a:lnTo>
                    <a:pt x="472071" y="608876"/>
                  </a:lnTo>
                  <a:lnTo>
                    <a:pt x="491312" y="568528"/>
                  </a:lnTo>
                  <a:lnTo>
                    <a:pt x="622960" y="441998"/>
                  </a:lnTo>
                  <a:lnTo>
                    <a:pt x="642099" y="424345"/>
                  </a:lnTo>
                  <a:lnTo>
                    <a:pt x="655497" y="411454"/>
                  </a:lnTo>
                  <a:lnTo>
                    <a:pt x="667727" y="397611"/>
                  </a:lnTo>
                  <a:lnTo>
                    <a:pt x="678802" y="382841"/>
                  </a:lnTo>
                  <a:lnTo>
                    <a:pt x="688733" y="367118"/>
                  </a:lnTo>
                  <a:lnTo>
                    <a:pt x="690816" y="363499"/>
                  </a:lnTo>
                  <a:lnTo>
                    <a:pt x="691616" y="359613"/>
                  </a:lnTo>
                  <a:close/>
                </a:path>
                <a:path w="876300" h="1270635">
                  <a:moveTo>
                    <a:pt x="700087" y="1092504"/>
                  </a:moveTo>
                  <a:lnTo>
                    <a:pt x="695833" y="1048258"/>
                  </a:lnTo>
                  <a:lnTo>
                    <a:pt x="684809" y="1007745"/>
                  </a:lnTo>
                  <a:lnTo>
                    <a:pt x="663219" y="962253"/>
                  </a:lnTo>
                  <a:lnTo>
                    <a:pt x="633298" y="921753"/>
                  </a:lnTo>
                  <a:lnTo>
                    <a:pt x="596163" y="887768"/>
                  </a:lnTo>
                  <a:lnTo>
                    <a:pt x="553173" y="861542"/>
                  </a:lnTo>
                  <a:lnTo>
                    <a:pt x="505955" y="844067"/>
                  </a:lnTo>
                  <a:lnTo>
                    <a:pt x="456260" y="835990"/>
                  </a:lnTo>
                  <a:lnTo>
                    <a:pt x="447865" y="835583"/>
                  </a:lnTo>
                  <a:lnTo>
                    <a:pt x="431063" y="835583"/>
                  </a:lnTo>
                  <a:lnTo>
                    <a:pt x="381127" y="842060"/>
                  </a:lnTo>
                  <a:lnTo>
                    <a:pt x="333362" y="858012"/>
                  </a:lnTo>
                  <a:lnTo>
                    <a:pt x="289560" y="882827"/>
                  </a:lnTo>
                  <a:lnTo>
                    <a:pt x="251345" y="915606"/>
                  </a:lnTo>
                  <a:lnTo>
                    <a:pt x="220141" y="955116"/>
                  </a:lnTo>
                  <a:lnTo>
                    <a:pt x="197104" y="999896"/>
                  </a:lnTo>
                  <a:lnTo>
                    <a:pt x="183095" y="1048258"/>
                  </a:lnTo>
                  <a:lnTo>
                    <a:pt x="178841" y="1089545"/>
                  </a:lnTo>
                  <a:lnTo>
                    <a:pt x="178790" y="1092123"/>
                  </a:lnTo>
                  <a:lnTo>
                    <a:pt x="179235" y="1094600"/>
                  </a:lnTo>
                  <a:lnTo>
                    <a:pt x="195503" y="1108964"/>
                  </a:lnTo>
                  <a:lnTo>
                    <a:pt x="683666" y="1108925"/>
                  </a:lnTo>
                  <a:lnTo>
                    <a:pt x="700087" y="1092504"/>
                  </a:lnTo>
                  <a:close/>
                </a:path>
                <a:path w="876300" h="1270635">
                  <a:moveTo>
                    <a:pt x="876058" y="8051"/>
                  </a:moveTo>
                  <a:lnTo>
                    <a:pt x="862914" y="0"/>
                  </a:lnTo>
                  <a:lnTo>
                    <a:pt x="762762" y="0"/>
                  </a:lnTo>
                  <a:lnTo>
                    <a:pt x="762762" y="119748"/>
                  </a:lnTo>
                  <a:lnTo>
                    <a:pt x="762698" y="216484"/>
                  </a:lnTo>
                  <a:lnTo>
                    <a:pt x="758520" y="275005"/>
                  </a:lnTo>
                  <a:lnTo>
                    <a:pt x="747128" y="327825"/>
                  </a:lnTo>
                  <a:lnTo>
                    <a:pt x="728370" y="374713"/>
                  </a:lnTo>
                  <a:lnTo>
                    <a:pt x="702005" y="416204"/>
                  </a:lnTo>
                  <a:lnTo>
                    <a:pt x="667842" y="452805"/>
                  </a:lnTo>
                  <a:lnTo>
                    <a:pt x="648157" y="470623"/>
                  </a:lnTo>
                  <a:lnTo>
                    <a:pt x="546265" y="563918"/>
                  </a:lnTo>
                  <a:lnTo>
                    <a:pt x="518198" y="598436"/>
                  </a:lnTo>
                  <a:lnTo>
                    <a:pt x="510032" y="619988"/>
                  </a:lnTo>
                  <a:lnTo>
                    <a:pt x="507885" y="630224"/>
                  </a:lnTo>
                  <a:lnTo>
                    <a:pt x="514019" y="674878"/>
                  </a:lnTo>
                  <a:lnTo>
                    <a:pt x="539343" y="712774"/>
                  </a:lnTo>
                  <a:lnTo>
                    <a:pt x="548081" y="720305"/>
                  </a:lnTo>
                  <a:lnTo>
                    <a:pt x="667385" y="829614"/>
                  </a:lnTo>
                  <a:lnTo>
                    <a:pt x="701548" y="866216"/>
                  </a:lnTo>
                  <a:lnTo>
                    <a:pt x="727913" y="907694"/>
                  </a:lnTo>
                  <a:lnTo>
                    <a:pt x="746683" y="954557"/>
                  </a:lnTo>
                  <a:lnTo>
                    <a:pt x="758075" y="1007338"/>
                  </a:lnTo>
                  <a:lnTo>
                    <a:pt x="762279" y="1066228"/>
                  </a:lnTo>
                  <a:lnTo>
                    <a:pt x="762304" y="1150099"/>
                  </a:lnTo>
                  <a:lnTo>
                    <a:pt x="116166" y="1150099"/>
                  </a:lnTo>
                  <a:lnTo>
                    <a:pt x="116205" y="1066228"/>
                  </a:lnTo>
                  <a:lnTo>
                    <a:pt x="120497" y="1007338"/>
                  </a:lnTo>
                  <a:lnTo>
                    <a:pt x="131927" y="954557"/>
                  </a:lnTo>
                  <a:lnTo>
                    <a:pt x="150710" y="907694"/>
                  </a:lnTo>
                  <a:lnTo>
                    <a:pt x="177076" y="866216"/>
                  </a:lnTo>
                  <a:lnTo>
                    <a:pt x="211239" y="829614"/>
                  </a:lnTo>
                  <a:lnTo>
                    <a:pt x="330847" y="720458"/>
                  </a:lnTo>
                  <a:lnTo>
                    <a:pt x="339725" y="712774"/>
                  </a:lnTo>
                  <a:lnTo>
                    <a:pt x="347510" y="704430"/>
                  </a:lnTo>
                  <a:lnTo>
                    <a:pt x="368795" y="663778"/>
                  </a:lnTo>
                  <a:lnTo>
                    <a:pt x="372478" y="640981"/>
                  </a:lnTo>
                  <a:lnTo>
                    <a:pt x="371309" y="629767"/>
                  </a:lnTo>
                  <a:lnTo>
                    <a:pt x="355028" y="588340"/>
                  </a:lnTo>
                  <a:lnTo>
                    <a:pt x="332206" y="563918"/>
                  </a:lnTo>
                  <a:lnTo>
                    <a:pt x="211099" y="453402"/>
                  </a:lnTo>
                  <a:lnTo>
                    <a:pt x="176999" y="416801"/>
                  </a:lnTo>
                  <a:lnTo>
                    <a:pt x="150672" y="375323"/>
                  </a:lnTo>
                  <a:lnTo>
                    <a:pt x="131902" y="328460"/>
                  </a:lnTo>
                  <a:lnTo>
                    <a:pt x="120472" y="275678"/>
                  </a:lnTo>
                  <a:lnTo>
                    <a:pt x="116166" y="216484"/>
                  </a:lnTo>
                  <a:lnTo>
                    <a:pt x="116166" y="119748"/>
                  </a:lnTo>
                  <a:lnTo>
                    <a:pt x="762762" y="119748"/>
                  </a:lnTo>
                  <a:lnTo>
                    <a:pt x="762762" y="0"/>
                  </a:lnTo>
                  <a:lnTo>
                    <a:pt x="16471" y="0"/>
                  </a:lnTo>
                  <a:lnTo>
                    <a:pt x="14058" y="469"/>
                  </a:lnTo>
                  <a:lnTo>
                    <a:pt x="50" y="16408"/>
                  </a:lnTo>
                  <a:lnTo>
                    <a:pt x="50" y="103327"/>
                  </a:lnTo>
                  <a:lnTo>
                    <a:pt x="16471" y="119748"/>
                  </a:lnTo>
                  <a:lnTo>
                    <a:pt x="78320" y="119748"/>
                  </a:lnTo>
                  <a:lnTo>
                    <a:pt x="78371" y="216484"/>
                  </a:lnTo>
                  <a:lnTo>
                    <a:pt x="81838" y="270586"/>
                  </a:lnTo>
                  <a:lnTo>
                    <a:pt x="91046" y="320967"/>
                  </a:lnTo>
                  <a:lnTo>
                    <a:pt x="106006" y="367004"/>
                  </a:lnTo>
                  <a:lnTo>
                    <a:pt x="126758" y="408825"/>
                  </a:lnTo>
                  <a:lnTo>
                    <a:pt x="153339" y="446557"/>
                  </a:lnTo>
                  <a:lnTo>
                    <a:pt x="185813" y="480352"/>
                  </a:lnTo>
                  <a:lnTo>
                    <a:pt x="306920" y="590867"/>
                  </a:lnTo>
                  <a:lnTo>
                    <a:pt x="312597" y="595617"/>
                  </a:lnTo>
                  <a:lnTo>
                    <a:pt x="317677" y="600887"/>
                  </a:lnTo>
                  <a:lnTo>
                    <a:pt x="322148" y="606666"/>
                  </a:lnTo>
                  <a:lnTo>
                    <a:pt x="326034" y="612965"/>
                  </a:lnTo>
                  <a:lnTo>
                    <a:pt x="329247" y="619633"/>
                  </a:lnTo>
                  <a:lnTo>
                    <a:pt x="329361" y="619988"/>
                  </a:lnTo>
                  <a:lnTo>
                    <a:pt x="331698" y="626529"/>
                  </a:lnTo>
                  <a:lnTo>
                    <a:pt x="331774" y="626859"/>
                  </a:lnTo>
                  <a:lnTo>
                    <a:pt x="333387" y="633641"/>
                  </a:lnTo>
                  <a:lnTo>
                    <a:pt x="333425" y="633958"/>
                  </a:lnTo>
                  <a:lnTo>
                    <a:pt x="334327" y="640981"/>
                  </a:lnTo>
                  <a:lnTo>
                    <a:pt x="334251" y="641438"/>
                  </a:lnTo>
                  <a:lnTo>
                    <a:pt x="333197" y="648538"/>
                  </a:lnTo>
                  <a:lnTo>
                    <a:pt x="333146" y="648779"/>
                  </a:lnTo>
                  <a:lnTo>
                    <a:pt x="331317" y="655866"/>
                  </a:lnTo>
                  <a:lnTo>
                    <a:pt x="331241" y="656031"/>
                  </a:lnTo>
                  <a:lnTo>
                    <a:pt x="328650" y="662940"/>
                  </a:lnTo>
                  <a:lnTo>
                    <a:pt x="305104" y="692302"/>
                  </a:lnTo>
                  <a:lnTo>
                    <a:pt x="185508" y="801598"/>
                  </a:lnTo>
                  <a:lnTo>
                    <a:pt x="153047" y="835393"/>
                  </a:lnTo>
                  <a:lnTo>
                    <a:pt x="126492" y="873137"/>
                  </a:lnTo>
                  <a:lnTo>
                    <a:pt x="105778" y="914958"/>
                  </a:lnTo>
                  <a:lnTo>
                    <a:pt x="90843" y="960983"/>
                  </a:lnTo>
                  <a:lnTo>
                    <a:pt x="81584" y="1011542"/>
                  </a:lnTo>
                  <a:lnTo>
                    <a:pt x="78041" y="1066228"/>
                  </a:lnTo>
                  <a:lnTo>
                    <a:pt x="78016" y="1150099"/>
                  </a:lnTo>
                  <a:lnTo>
                    <a:pt x="16433" y="1150099"/>
                  </a:lnTo>
                  <a:lnTo>
                    <a:pt x="0" y="1166926"/>
                  </a:lnTo>
                  <a:lnTo>
                    <a:pt x="50" y="1253896"/>
                  </a:lnTo>
                  <a:lnTo>
                    <a:pt x="16471" y="1270304"/>
                  </a:lnTo>
                  <a:lnTo>
                    <a:pt x="862888" y="1270304"/>
                  </a:lnTo>
                  <a:lnTo>
                    <a:pt x="865555" y="1269822"/>
                  </a:lnTo>
                  <a:lnTo>
                    <a:pt x="865263" y="1269822"/>
                  </a:lnTo>
                  <a:lnTo>
                    <a:pt x="869975" y="1267904"/>
                  </a:lnTo>
                  <a:lnTo>
                    <a:pt x="872020" y="1266532"/>
                  </a:lnTo>
                  <a:lnTo>
                    <a:pt x="875626" y="1262938"/>
                  </a:lnTo>
                  <a:lnTo>
                    <a:pt x="876058" y="1262278"/>
                  </a:lnTo>
                  <a:lnTo>
                    <a:pt x="876058" y="1158608"/>
                  </a:lnTo>
                  <a:lnTo>
                    <a:pt x="862914" y="1150556"/>
                  </a:lnTo>
                  <a:lnTo>
                    <a:pt x="800608" y="1150556"/>
                  </a:lnTo>
                  <a:lnTo>
                    <a:pt x="800608" y="1066228"/>
                  </a:lnTo>
                  <a:lnTo>
                    <a:pt x="797102" y="1011364"/>
                  </a:lnTo>
                  <a:lnTo>
                    <a:pt x="787920" y="960983"/>
                  </a:lnTo>
                  <a:lnTo>
                    <a:pt x="772998" y="914958"/>
                  </a:lnTo>
                  <a:lnTo>
                    <a:pt x="752284" y="873137"/>
                  </a:lnTo>
                  <a:lnTo>
                    <a:pt x="725728" y="835393"/>
                  </a:lnTo>
                  <a:lnTo>
                    <a:pt x="693267" y="801598"/>
                  </a:lnTo>
                  <a:lnTo>
                    <a:pt x="573519" y="692150"/>
                  </a:lnTo>
                  <a:lnTo>
                    <a:pt x="567639" y="687362"/>
                  </a:lnTo>
                  <a:lnTo>
                    <a:pt x="562368" y="682053"/>
                  </a:lnTo>
                  <a:lnTo>
                    <a:pt x="547535" y="655866"/>
                  </a:lnTo>
                  <a:lnTo>
                    <a:pt x="545706" y="648779"/>
                  </a:lnTo>
                  <a:lnTo>
                    <a:pt x="545668" y="648538"/>
                  </a:lnTo>
                  <a:lnTo>
                    <a:pt x="544626" y="641438"/>
                  </a:lnTo>
                  <a:lnTo>
                    <a:pt x="544652" y="640981"/>
                  </a:lnTo>
                  <a:lnTo>
                    <a:pt x="545604" y="633958"/>
                  </a:lnTo>
                  <a:lnTo>
                    <a:pt x="545693" y="633641"/>
                  </a:lnTo>
                  <a:lnTo>
                    <a:pt x="547357" y="626859"/>
                  </a:lnTo>
                  <a:lnTo>
                    <a:pt x="547484" y="626529"/>
                  </a:lnTo>
                  <a:lnTo>
                    <a:pt x="549859" y="619988"/>
                  </a:lnTo>
                  <a:lnTo>
                    <a:pt x="553110" y="613333"/>
                  </a:lnTo>
                  <a:lnTo>
                    <a:pt x="557022" y="607060"/>
                  </a:lnTo>
                  <a:lnTo>
                    <a:pt x="561530" y="601306"/>
                  </a:lnTo>
                  <a:lnTo>
                    <a:pt x="566623" y="596061"/>
                  </a:lnTo>
                  <a:lnTo>
                    <a:pt x="572312" y="591324"/>
                  </a:lnTo>
                  <a:lnTo>
                    <a:pt x="693267" y="481114"/>
                  </a:lnTo>
                  <a:lnTo>
                    <a:pt x="725728" y="447255"/>
                  </a:lnTo>
                  <a:lnTo>
                    <a:pt x="752284" y="409460"/>
                  </a:lnTo>
                  <a:lnTo>
                    <a:pt x="772998" y="367588"/>
                  </a:lnTo>
                  <a:lnTo>
                    <a:pt x="787920" y="321487"/>
                  </a:lnTo>
                  <a:lnTo>
                    <a:pt x="788009" y="320967"/>
                  </a:lnTo>
                  <a:lnTo>
                    <a:pt x="797102" y="271018"/>
                  </a:lnTo>
                  <a:lnTo>
                    <a:pt x="797128" y="270586"/>
                  </a:lnTo>
                  <a:lnTo>
                    <a:pt x="800569" y="216484"/>
                  </a:lnTo>
                  <a:lnTo>
                    <a:pt x="800608" y="119748"/>
                  </a:lnTo>
                  <a:lnTo>
                    <a:pt x="862838" y="119748"/>
                  </a:lnTo>
                  <a:lnTo>
                    <a:pt x="865555" y="119265"/>
                  </a:lnTo>
                  <a:lnTo>
                    <a:pt x="865225" y="119265"/>
                  </a:lnTo>
                  <a:lnTo>
                    <a:pt x="869708" y="117500"/>
                  </a:lnTo>
                  <a:lnTo>
                    <a:pt x="871804" y="116141"/>
                  </a:lnTo>
                  <a:lnTo>
                    <a:pt x="875449" y="112585"/>
                  </a:lnTo>
                  <a:lnTo>
                    <a:pt x="875550" y="112433"/>
                  </a:lnTo>
                  <a:lnTo>
                    <a:pt x="876058" y="111696"/>
                  </a:lnTo>
                  <a:lnTo>
                    <a:pt x="876058" y="80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5044" y="2183768"/>
            <a:ext cx="5790565" cy="5919470"/>
            <a:chOff x="6095044" y="2183768"/>
            <a:chExt cx="5790565" cy="5919470"/>
          </a:xfrm>
        </p:grpSpPr>
        <p:sp>
          <p:nvSpPr>
            <p:cNvPr id="3" name="object 3"/>
            <p:cNvSpPr/>
            <p:nvPr/>
          </p:nvSpPr>
          <p:spPr>
            <a:xfrm>
              <a:off x="7060208" y="2183768"/>
              <a:ext cx="4160520" cy="1184910"/>
            </a:xfrm>
            <a:custGeom>
              <a:avLst/>
              <a:gdLst/>
              <a:ahLst/>
              <a:cxnLst/>
              <a:rect l="l" t="t" r="r" b="b"/>
              <a:pathLst>
                <a:path w="4160520" h="1184910">
                  <a:moveTo>
                    <a:pt x="3832148" y="1184728"/>
                  </a:moveTo>
                  <a:lnTo>
                    <a:pt x="0" y="1184728"/>
                  </a:lnTo>
                  <a:lnTo>
                    <a:pt x="329602" y="592364"/>
                  </a:lnTo>
                  <a:lnTo>
                    <a:pt x="0" y="0"/>
                  </a:lnTo>
                  <a:lnTo>
                    <a:pt x="3832148" y="0"/>
                  </a:lnTo>
                  <a:lnTo>
                    <a:pt x="4160433" y="589996"/>
                  </a:lnTo>
                  <a:lnTo>
                    <a:pt x="4160433" y="594732"/>
                  </a:lnTo>
                  <a:lnTo>
                    <a:pt x="3832148" y="1184728"/>
                  </a:lnTo>
                  <a:close/>
                </a:path>
              </a:pathLst>
            </a:custGeom>
            <a:solidFill>
              <a:srgbClr val="135C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95044" y="3368441"/>
              <a:ext cx="4160520" cy="1184910"/>
            </a:xfrm>
            <a:custGeom>
              <a:avLst/>
              <a:gdLst/>
              <a:ahLst/>
              <a:cxnLst/>
              <a:rect l="l" t="t" r="r" b="b"/>
              <a:pathLst>
                <a:path w="4160520" h="1184910">
                  <a:moveTo>
                    <a:pt x="328285" y="0"/>
                  </a:moveTo>
                  <a:lnTo>
                    <a:pt x="4160433" y="0"/>
                  </a:lnTo>
                  <a:lnTo>
                    <a:pt x="3830831" y="592364"/>
                  </a:lnTo>
                  <a:lnTo>
                    <a:pt x="4160433" y="1184728"/>
                  </a:lnTo>
                  <a:lnTo>
                    <a:pt x="328285" y="1184728"/>
                  </a:lnTo>
                  <a:lnTo>
                    <a:pt x="0" y="594731"/>
                  </a:lnTo>
                  <a:lnTo>
                    <a:pt x="0" y="589996"/>
                  </a:lnTo>
                  <a:lnTo>
                    <a:pt x="328285" y="0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724614" y="4553225"/>
              <a:ext cx="4160520" cy="1184910"/>
            </a:xfrm>
            <a:custGeom>
              <a:avLst/>
              <a:gdLst/>
              <a:ahLst/>
              <a:cxnLst/>
              <a:rect l="l" t="t" r="r" b="b"/>
              <a:pathLst>
                <a:path w="4160520" h="1184910">
                  <a:moveTo>
                    <a:pt x="3832148" y="1184728"/>
                  </a:moveTo>
                  <a:lnTo>
                    <a:pt x="0" y="1184728"/>
                  </a:lnTo>
                  <a:lnTo>
                    <a:pt x="329602" y="592364"/>
                  </a:lnTo>
                  <a:lnTo>
                    <a:pt x="0" y="0"/>
                  </a:lnTo>
                  <a:lnTo>
                    <a:pt x="3832148" y="0"/>
                  </a:lnTo>
                  <a:lnTo>
                    <a:pt x="4160433" y="589996"/>
                  </a:lnTo>
                  <a:lnTo>
                    <a:pt x="4160433" y="594732"/>
                  </a:lnTo>
                  <a:lnTo>
                    <a:pt x="3832148" y="1184728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59449" y="5737897"/>
              <a:ext cx="4160520" cy="1184910"/>
            </a:xfrm>
            <a:custGeom>
              <a:avLst/>
              <a:gdLst/>
              <a:ahLst/>
              <a:cxnLst/>
              <a:rect l="l" t="t" r="r" b="b"/>
              <a:pathLst>
                <a:path w="4160520" h="1184909">
                  <a:moveTo>
                    <a:pt x="328285" y="0"/>
                  </a:moveTo>
                  <a:lnTo>
                    <a:pt x="4160433" y="0"/>
                  </a:lnTo>
                  <a:lnTo>
                    <a:pt x="3830831" y="592364"/>
                  </a:lnTo>
                  <a:lnTo>
                    <a:pt x="4160433" y="1184728"/>
                  </a:lnTo>
                  <a:lnTo>
                    <a:pt x="328285" y="1184728"/>
                  </a:lnTo>
                  <a:lnTo>
                    <a:pt x="0" y="594731"/>
                  </a:lnTo>
                  <a:lnTo>
                    <a:pt x="0" y="589996"/>
                  </a:lnTo>
                  <a:lnTo>
                    <a:pt x="328285" y="0"/>
                  </a:lnTo>
                  <a:close/>
                </a:path>
              </a:pathLst>
            </a:custGeom>
            <a:solidFill>
              <a:srgbClr val="4AD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724614" y="6918502"/>
              <a:ext cx="4160520" cy="1184910"/>
            </a:xfrm>
            <a:custGeom>
              <a:avLst/>
              <a:gdLst/>
              <a:ahLst/>
              <a:cxnLst/>
              <a:rect l="l" t="t" r="r" b="b"/>
              <a:pathLst>
                <a:path w="4160520" h="1184909">
                  <a:moveTo>
                    <a:pt x="3832148" y="1184728"/>
                  </a:moveTo>
                  <a:lnTo>
                    <a:pt x="0" y="1184728"/>
                  </a:lnTo>
                  <a:lnTo>
                    <a:pt x="329602" y="592364"/>
                  </a:lnTo>
                  <a:lnTo>
                    <a:pt x="0" y="0"/>
                  </a:lnTo>
                  <a:lnTo>
                    <a:pt x="3832148" y="0"/>
                  </a:lnTo>
                  <a:lnTo>
                    <a:pt x="4160433" y="589996"/>
                  </a:lnTo>
                  <a:lnTo>
                    <a:pt x="4160433" y="594732"/>
                  </a:lnTo>
                  <a:lnTo>
                    <a:pt x="3832148" y="1184728"/>
                  </a:lnTo>
                  <a:close/>
                </a:path>
              </a:pathLst>
            </a:custGeom>
            <a:solidFill>
              <a:srgbClr val="CFF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69311" y="2373217"/>
              <a:ext cx="76200" cy="761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69311" y="2963767"/>
              <a:ext cx="76200" cy="761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779109" y="2237454"/>
            <a:ext cx="5774690" cy="119634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4700"/>
              </a:lnSpc>
              <a:spcBef>
                <a:spcPts val="15"/>
              </a:spcBef>
            </a:pPr>
            <a:r>
              <a:rPr sz="1850" spc="160" dirty="0">
                <a:solidFill>
                  <a:srgbClr val="FFFFFF"/>
                </a:solidFill>
                <a:latin typeface="Calibri"/>
                <a:cs typeface="Calibri"/>
              </a:rPr>
              <a:t>Compute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10" dirty="0">
                <a:solidFill>
                  <a:srgbClr val="FFFFFF"/>
                </a:solidFill>
                <a:latin typeface="Calibri"/>
                <a:cs typeface="Calibri"/>
              </a:rPr>
              <a:t>daily_totals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9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25" dirty="0">
                <a:solidFill>
                  <a:srgbClr val="FFFFFF"/>
                </a:solidFill>
                <a:latin typeface="Calibri"/>
                <a:cs typeface="Calibri"/>
              </a:rPr>
              <a:t>summing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50" dirty="0">
                <a:solidFill>
                  <a:srgbClr val="FFFFFF"/>
                </a:solidFill>
                <a:latin typeface="Calibri"/>
                <a:cs typeface="Calibri"/>
              </a:rPr>
              <a:t>'amount'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6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25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1850" spc="110" dirty="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2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25" dirty="0">
                <a:solidFill>
                  <a:srgbClr val="FFFFFF"/>
                </a:solidFill>
                <a:latin typeface="Calibri"/>
                <a:cs typeface="Calibri"/>
              </a:rPr>
              <a:t>date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65" dirty="0">
                <a:solidFill>
                  <a:srgbClr val="FFFFFF"/>
                </a:solidFill>
                <a:latin typeface="Calibri"/>
                <a:cs typeface="Calibri"/>
              </a:rPr>
              <a:t>group.</a:t>
            </a:r>
            <a:endParaRPr sz="1850">
              <a:latin typeface="Calibri"/>
              <a:cs typeface="Calibri"/>
            </a:endParaRPr>
          </a:p>
          <a:p>
            <a:pPr marL="12700" marR="551815">
              <a:lnSpc>
                <a:spcPct val="104700"/>
              </a:lnSpc>
            </a:pPr>
            <a:r>
              <a:rPr sz="1850" spc="120" dirty="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20" dirty="0">
                <a:solidFill>
                  <a:srgbClr val="FFFFFF"/>
                </a:solidFill>
                <a:latin typeface="Calibri"/>
                <a:cs typeface="Calibri"/>
              </a:rPr>
              <a:t>daily_averages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9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taking 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25" dirty="0">
                <a:solidFill>
                  <a:srgbClr val="FFFFFF"/>
                </a:solidFill>
                <a:latin typeface="Calibri"/>
                <a:cs typeface="Calibri"/>
              </a:rPr>
              <a:t>mean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6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50" spc="110" dirty="0">
                <a:solidFill>
                  <a:srgbClr val="FFFFFF"/>
                </a:solidFill>
                <a:latin typeface="Calibri"/>
                <a:cs typeface="Calibri"/>
              </a:rPr>
              <a:t>daily_totals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25" dirty="0">
                <a:solidFill>
                  <a:srgbClr val="FFFFFF"/>
                </a:solidFill>
                <a:latin typeface="Calibri"/>
                <a:cs typeface="Calibri"/>
              </a:rPr>
              <a:t>grouped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9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75" dirty="0">
                <a:solidFill>
                  <a:srgbClr val="FFFFFF"/>
                </a:solidFill>
                <a:latin typeface="Calibri"/>
                <a:cs typeface="Calibri"/>
              </a:rPr>
              <a:t>industry.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86570" y="8172532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15" y="21423"/>
                </a:lnTo>
                <a:lnTo>
                  <a:pt x="719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88040" y="803760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677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89510" y="7902676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6358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0986" y="776775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5938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92456" y="763282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0" y="43922"/>
                </a:lnTo>
                <a:lnTo>
                  <a:pt x="16443" y="41449"/>
                </a:lnTo>
                <a:lnTo>
                  <a:pt x="16443" y="27479"/>
                </a:lnTo>
                <a:lnTo>
                  <a:pt x="2466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73" y="16443"/>
                </a:lnTo>
                <a:lnTo>
                  <a:pt x="5518" y="16443"/>
                </a:lnTo>
                <a:lnTo>
                  <a:pt x="16443" y="16443"/>
                </a:lnTo>
                <a:lnTo>
                  <a:pt x="16443" y="2467"/>
                </a:lnTo>
                <a:lnTo>
                  <a:pt x="18916" y="0"/>
                </a:lnTo>
                <a:lnTo>
                  <a:pt x="25012" y="0"/>
                </a:lnTo>
                <a:lnTo>
                  <a:pt x="27479" y="2473"/>
                </a:lnTo>
                <a:lnTo>
                  <a:pt x="27479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48" y="27479"/>
                </a:lnTo>
                <a:lnTo>
                  <a:pt x="27479" y="27479"/>
                </a:lnTo>
                <a:lnTo>
                  <a:pt x="27479" y="41455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3932" y="7497895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5098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95402" y="7362964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4684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96878" y="7228046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4265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32027" y="12703"/>
                </a:lnTo>
                <a:lnTo>
                  <a:pt x="33937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2920" y="8188313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2" y="21423"/>
                </a:lnTo>
                <a:lnTo>
                  <a:pt x="719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4396" y="8054044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25" y="20176"/>
                </a:lnTo>
                <a:lnTo>
                  <a:pt x="677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5860" y="791976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6358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7336" y="778549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8" y="47256"/>
                </a:moveTo>
                <a:lnTo>
                  <a:pt x="20347" y="47256"/>
                </a:lnTo>
                <a:lnTo>
                  <a:pt x="17689" y="44598"/>
                </a:lnTo>
                <a:lnTo>
                  <a:pt x="17689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5938" y="17689"/>
                </a:lnTo>
                <a:lnTo>
                  <a:pt x="17689" y="17689"/>
                </a:lnTo>
                <a:lnTo>
                  <a:pt x="17689" y="2657"/>
                </a:lnTo>
                <a:lnTo>
                  <a:pt x="20347" y="0"/>
                </a:lnTo>
                <a:lnTo>
                  <a:pt x="26908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4598" y="17689"/>
                </a:lnTo>
                <a:lnTo>
                  <a:pt x="47255" y="20347"/>
                </a:lnTo>
                <a:lnTo>
                  <a:pt x="47255" y="26908"/>
                </a:lnTo>
                <a:lnTo>
                  <a:pt x="44598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8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8812" y="765122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0" y="43922"/>
                </a:lnTo>
                <a:lnTo>
                  <a:pt x="16443" y="41449"/>
                </a:lnTo>
                <a:lnTo>
                  <a:pt x="16443" y="27479"/>
                </a:lnTo>
                <a:lnTo>
                  <a:pt x="2467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5518" y="16443"/>
                </a:lnTo>
                <a:lnTo>
                  <a:pt x="16443" y="16443"/>
                </a:lnTo>
                <a:lnTo>
                  <a:pt x="16443" y="2467"/>
                </a:lnTo>
                <a:lnTo>
                  <a:pt x="18917" y="0"/>
                </a:lnTo>
                <a:lnTo>
                  <a:pt x="25012" y="0"/>
                </a:lnTo>
                <a:lnTo>
                  <a:pt x="27479" y="2473"/>
                </a:lnTo>
                <a:lnTo>
                  <a:pt x="27479" y="16443"/>
                </a:lnTo>
                <a:lnTo>
                  <a:pt x="41455" y="16443"/>
                </a:lnTo>
                <a:lnTo>
                  <a:pt x="43923" y="18916"/>
                </a:lnTo>
                <a:lnTo>
                  <a:pt x="43923" y="25006"/>
                </a:lnTo>
                <a:lnTo>
                  <a:pt x="41449" y="27479"/>
                </a:lnTo>
                <a:lnTo>
                  <a:pt x="27479" y="27479"/>
                </a:lnTo>
                <a:lnTo>
                  <a:pt x="27479" y="41455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90282" y="7516957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23109" y="40589"/>
                </a:moveTo>
                <a:lnTo>
                  <a:pt x="17480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5098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3" y="2283"/>
                </a:lnTo>
                <a:lnTo>
                  <a:pt x="25393" y="15196"/>
                </a:lnTo>
                <a:lnTo>
                  <a:pt x="38306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6" y="25393"/>
                </a:lnTo>
                <a:lnTo>
                  <a:pt x="25393" y="25393"/>
                </a:lnTo>
                <a:lnTo>
                  <a:pt x="25393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1752" y="738267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21226" y="37282"/>
                </a:moveTo>
                <a:lnTo>
                  <a:pt x="16055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4684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5" y="0"/>
                </a:lnTo>
                <a:lnTo>
                  <a:pt x="21226" y="0"/>
                </a:lnTo>
                <a:lnTo>
                  <a:pt x="23325" y="2099"/>
                </a:lnTo>
                <a:lnTo>
                  <a:pt x="23325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5" y="23326"/>
                </a:lnTo>
                <a:lnTo>
                  <a:pt x="23325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93228" y="7248413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90">
                <a:moveTo>
                  <a:pt x="19323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4264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3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32026" y="12703"/>
                </a:lnTo>
                <a:lnTo>
                  <a:pt x="33936" y="14612"/>
                </a:lnTo>
                <a:lnTo>
                  <a:pt x="33936" y="19323"/>
                </a:lnTo>
                <a:lnTo>
                  <a:pt x="32026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3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9270" y="8200025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38"/>
                </a:lnTo>
                <a:lnTo>
                  <a:pt x="3221" y="21423"/>
                </a:lnTo>
                <a:lnTo>
                  <a:pt x="719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0746" y="806632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677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2216" y="793263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5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77"/>
                </a:lnTo>
                <a:lnTo>
                  <a:pt x="2847" y="18936"/>
                </a:lnTo>
                <a:lnTo>
                  <a:pt x="6358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5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5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3686" y="779893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8" y="47256"/>
                </a:moveTo>
                <a:lnTo>
                  <a:pt x="20347" y="47256"/>
                </a:lnTo>
                <a:lnTo>
                  <a:pt x="17689" y="44598"/>
                </a:lnTo>
                <a:lnTo>
                  <a:pt x="17689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64" y="17689"/>
                </a:lnTo>
                <a:lnTo>
                  <a:pt x="5938" y="17689"/>
                </a:lnTo>
                <a:lnTo>
                  <a:pt x="17689" y="17689"/>
                </a:lnTo>
                <a:lnTo>
                  <a:pt x="17689" y="2657"/>
                </a:lnTo>
                <a:lnTo>
                  <a:pt x="20347" y="0"/>
                </a:lnTo>
                <a:lnTo>
                  <a:pt x="26908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4598" y="17689"/>
                </a:lnTo>
                <a:lnTo>
                  <a:pt x="47255" y="20347"/>
                </a:lnTo>
                <a:lnTo>
                  <a:pt x="47255" y="26908"/>
                </a:lnTo>
                <a:lnTo>
                  <a:pt x="44598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8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5162" y="7665241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7" y="43922"/>
                </a:lnTo>
                <a:lnTo>
                  <a:pt x="16443" y="41449"/>
                </a:lnTo>
                <a:lnTo>
                  <a:pt x="16443" y="27479"/>
                </a:lnTo>
                <a:lnTo>
                  <a:pt x="2467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5518" y="16443"/>
                </a:lnTo>
                <a:lnTo>
                  <a:pt x="16443" y="16443"/>
                </a:lnTo>
                <a:lnTo>
                  <a:pt x="16443" y="2467"/>
                </a:lnTo>
                <a:lnTo>
                  <a:pt x="18917" y="0"/>
                </a:lnTo>
                <a:lnTo>
                  <a:pt x="25005" y="0"/>
                </a:lnTo>
                <a:lnTo>
                  <a:pt x="27479" y="2473"/>
                </a:lnTo>
                <a:lnTo>
                  <a:pt x="27479" y="16443"/>
                </a:lnTo>
                <a:lnTo>
                  <a:pt x="41455" y="16443"/>
                </a:lnTo>
                <a:lnTo>
                  <a:pt x="43923" y="18916"/>
                </a:lnTo>
                <a:lnTo>
                  <a:pt x="43923" y="25006"/>
                </a:lnTo>
                <a:lnTo>
                  <a:pt x="41449" y="27479"/>
                </a:lnTo>
                <a:lnTo>
                  <a:pt x="27479" y="27479"/>
                </a:lnTo>
                <a:lnTo>
                  <a:pt x="27479" y="41455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6632" y="7531543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23116" y="40589"/>
                </a:moveTo>
                <a:lnTo>
                  <a:pt x="17486" y="40589"/>
                </a:lnTo>
                <a:lnTo>
                  <a:pt x="15203" y="38306"/>
                </a:lnTo>
                <a:lnTo>
                  <a:pt x="15203" y="25393"/>
                </a:lnTo>
                <a:lnTo>
                  <a:pt x="2290" y="25393"/>
                </a:lnTo>
                <a:lnTo>
                  <a:pt x="6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5104" y="15196"/>
                </a:lnTo>
                <a:lnTo>
                  <a:pt x="15203" y="15196"/>
                </a:lnTo>
                <a:lnTo>
                  <a:pt x="15203" y="2283"/>
                </a:lnTo>
                <a:lnTo>
                  <a:pt x="17486" y="0"/>
                </a:lnTo>
                <a:lnTo>
                  <a:pt x="23116" y="0"/>
                </a:lnTo>
                <a:lnTo>
                  <a:pt x="25399" y="2283"/>
                </a:lnTo>
                <a:lnTo>
                  <a:pt x="25399" y="15196"/>
                </a:lnTo>
                <a:lnTo>
                  <a:pt x="38312" y="15196"/>
                </a:lnTo>
                <a:lnTo>
                  <a:pt x="40596" y="17479"/>
                </a:lnTo>
                <a:lnTo>
                  <a:pt x="40596" y="23109"/>
                </a:lnTo>
                <a:lnTo>
                  <a:pt x="38313" y="25393"/>
                </a:lnTo>
                <a:lnTo>
                  <a:pt x="25399" y="25393"/>
                </a:lnTo>
                <a:lnTo>
                  <a:pt x="25399" y="38306"/>
                </a:lnTo>
                <a:lnTo>
                  <a:pt x="23116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8102" y="7397846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21226" y="37282"/>
                </a:moveTo>
                <a:lnTo>
                  <a:pt x="16055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4684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5" y="0"/>
                </a:lnTo>
                <a:lnTo>
                  <a:pt x="21226" y="0"/>
                </a:lnTo>
                <a:lnTo>
                  <a:pt x="23325" y="2099"/>
                </a:lnTo>
                <a:lnTo>
                  <a:pt x="23325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5" y="23326"/>
                </a:lnTo>
                <a:lnTo>
                  <a:pt x="23325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9578" y="7264161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90">
                <a:moveTo>
                  <a:pt x="19323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4264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3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32026" y="12703"/>
                </a:lnTo>
                <a:lnTo>
                  <a:pt x="33936" y="14612"/>
                </a:lnTo>
                <a:lnTo>
                  <a:pt x="33936" y="19323"/>
                </a:lnTo>
                <a:lnTo>
                  <a:pt x="32026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3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5620" y="8223627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2591" y="57229"/>
                </a:moveTo>
                <a:lnTo>
                  <a:pt x="24651" y="57229"/>
                </a:lnTo>
                <a:lnTo>
                  <a:pt x="21429" y="54007"/>
                </a:lnTo>
                <a:lnTo>
                  <a:pt x="21429" y="35806"/>
                </a:lnTo>
                <a:lnTo>
                  <a:pt x="3228" y="35806"/>
                </a:lnTo>
                <a:lnTo>
                  <a:pt x="6" y="32584"/>
                </a:lnTo>
                <a:lnTo>
                  <a:pt x="0" y="24638"/>
                </a:lnTo>
                <a:lnTo>
                  <a:pt x="3221" y="21423"/>
                </a:lnTo>
                <a:lnTo>
                  <a:pt x="7197" y="21423"/>
                </a:lnTo>
                <a:lnTo>
                  <a:pt x="21429" y="21423"/>
                </a:lnTo>
                <a:lnTo>
                  <a:pt x="21429" y="3221"/>
                </a:lnTo>
                <a:lnTo>
                  <a:pt x="24651" y="0"/>
                </a:lnTo>
                <a:lnTo>
                  <a:pt x="32591" y="0"/>
                </a:lnTo>
                <a:lnTo>
                  <a:pt x="35812" y="3221"/>
                </a:lnTo>
                <a:lnTo>
                  <a:pt x="35812" y="21423"/>
                </a:lnTo>
                <a:lnTo>
                  <a:pt x="54014" y="21423"/>
                </a:lnTo>
                <a:lnTo>
                  <a:pt x="57236" y="24645"/>
                </a:lnTo>
                <a:lnTo>
                  <a:pt x="57236" y="32584"/>
                </a:lnTo>
                <a:lnTo>
                  <a:pt x="54014" y="35806"/>
                </a:lnTo>
                <a:lnTo>
                  <a:pt x="35812" y="35806"/>
                </a:lnTo>
                <a:lnTo>
                  <a:pt x="35812" y="54007"/>
                </a:lnTo>
                <a:lnTo>
                  <a:pt x="32591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77096" y="8091169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677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8566" y="7958712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6358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80042" y="782626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8" y="47256"/>
                </a:moveTo>
                <a:lnTo>
                  <a:pt x="20347" y="47256"/>
                </a:lnTo>
                <a:lnTo>
                  <a:pt x="17689" y="44598"/>
                </a:lnTo>
                <a:lnTo>
                  <a:pt x="17689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5938" y="17689"/>
                </a:lnTo>
                <a:lnTo>
                  <a:pt x="17689" y="17689"/>
                </a:lnTo>
                <a:lnTo>
                  <a:pt x="17689" y="2657"/>
                </a:lnTo>
                <a:lnTo>
                  <a:pt x="20347" y="0"/>
                </a:lnTo>
                <a:lnTo>
                  <a:pt x="26908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4598" y="17689"/>
                </a:lnTo>
                <a:lnTo>
                  <a:pt x="47255" y="20347"/>
                </a:lnTo>
                <a:lnTo>
                  <a:pt x="47255" y="26908"/>
                </a:lnTo>
                <a:lnTo>
                  <a:pt x="44598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8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1512" y="76938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6" y="43922"/>
                </a:moveTo>
                <a:lnTo>
                  <a:pt x="18917" y="43922"/>
                </a:lnTo>
                <a:lnTo>
                  <a:pt x="16443" y="41449"/>
                </a:lnTo>
                <a:lnTo>
                  <a:pt x="16443" y="27479"/>
                </a:lnTo>
                <a:lnTo>
                  <a:pt x="2467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73" y="16443"/>
                </a:lnTo>
                <a:lnTo>
                  <a:pt x="5518" y="16443"/>
                </a:lnTo>
                <a:lnTo>
                  <a:pt x="16443" y="16443"/>
                </a:lnTo>
                <a:lnTo>
                  <a:pt x="16443" y="2467"/>
                </a:lnTo>
                <a:lnTo>
                  <a:pt x="18917" y="0"/>
                </a:lnTo>
                <a:lnTo>
                  <a:pt x="25006" y="0"/>
                </a:lnTo>
                <a:lnTo>
                  <a:pt x="27479" y="2473"/>
                </a:lnTo>
                <a:lnTo>
                  <a:pt x="27479" y="16443"/>
                </a:lnTo>
                <a:lnTo>
                  <a:pt x="41455" y="16443"/>
                </a:lnTo>
                <a:lnTo>
                  <a:pt x="43923" y="18916"/>
                </a:lnTo>
                <a:lnTo>
                  <a:pt x="43923" y="25006"/>
                </a:lnTo>
                <a:lnTo>
                  <a:pt x="41449" y="27479"/>
                </a:lnTo>
                <a:lnTo>
                  <a:pt x="27479" y="27479"/>
                </a:lnTo>
                <a:lnTo>
                  <a:pt x="27479" y="41455"/>
                </a:lnTo>
                <a:lnTo>
                  <a:pt x="25006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2988" y="7561352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23109" y="40589"/>
                </a:moveTo>
                <a:lnTo>
                  <a:pt x="17480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5098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3" y="2283"/>
                </a:lnTo>
                <a:lnTo>
                  <a:pt x="25393" y="15196"/>
                </a:lnTo>
                <a:lnTo>
                  <a:pt x="38306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6" y="25393"/>
                </a:lnTo>
                <a:lnTo>
                  <a:pt x="25393" y="25393"/>
                </a:lnTo>
                <a:lnTo>
                  <a:pt x="25393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4458" y="742889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21226" y="37282"/>
                </a:moveTo>
                <a:lnTo>
                  <a:pt x="16055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49"/>
                </a:lnTo>
                <a:lnTo>
                  <a:pt x="2099" y="13956"/>
                </a:lnTo>
                <a:lnTo>
                  <a:pt x="4685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5928" y="7296443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90">
                <a:moveTo>
                  <a:pt x="19323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4264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3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32026" y="12703"/>
                </a:lnTo>
                <a:lnTo>
                  <a:pt x="33936" y="14612"/>
                </a:lnTo>
                <a:lnTo>
                  <a:pt x="33936" y="19323"/>
                </a:lnTo>
                <a:lnTo>
                  <a:pt x="32026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3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149883" y="9430902"/>
            <a:ext cx="107314" cy="856615"/>
            <a:chOff x="149883" y="9430902"/>
            <a:chExt cx="107314" cy="856615"/>
          </a:xfrm>
        </p:grpSpPr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883" y="10216035"/>
              <a:ext cx="107149" cy="7096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60" y="10085179"/>
              <a:ext cx="103816" cy="10381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836" y="9954322"/>
              <a:ext cx="100483" cy="10048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300" y="9823465"/>
              <a:ext cx="97176" cy="9717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776" y="9692609"/>
              <a:ext cx="93842" cy="9384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252" y="9561759"/>
              <a:ext cx="90496" cy="9049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715" y="9430902"/>
              <a:ext cx="87189" cy="87189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0192" y="9300046"/>
            <a:ext cx="83856" cy="83856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1668" y="9169189"/>
            <a:ext cx="80522" cy="80522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4608" y="8907476"/>
            <a:ext cx="73882" cy="73882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3145" y="9038333"/>
            <a:ext cx="77189" cy="77189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6084" y="8776620"/>
            <a:ext cx="70550" cy="70549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7561" y="8645763"/>
            <a:ext cx="67216" cy="67216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69030" y="8514913"/>
            <a:ext cx="63896" cy="63883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170500" y="8384056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7" y="60562"/>
                </a:moveTo>
                <a:lnTo>
                  <a:pt x="26075" y="60562"/>
                </a:lnTo>
                <a:lnTo>
                  <a:pt x="22670" y="57157"/>
                </a:lnTo>
                <a:lnTo>
                  <a:pt x="22670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12" y="22670"/>
                </a:lnTo>
                <a:lnTo>
                  <a:pt x="7611" y="22670"/>
                </a:lnTo>
                <a:lnTo>
                  <a:pt x="22670" y="22670"/>
                </a:lnTo>
                <a:lnTo>
                  <a:pt x="22670" y="3405"/>
                </a:lnTo>
                <a:lnTo>
                  <a:pt x="26075" y="0"/>
                </a:lnTo>
                <a:lnTo>
                  <a:pt x="34487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7157" y="22670"/>
                </a:lnTo>
                <a:lnTo>
                  <a:pt x="60563" y="26075"/>
                </a:lnTo>
                <a:lnTo>
                  <a:pt x="60563" y="34487"/>
                </a:lnTo>
                <a:lnTo>
                  <a:pt x="57157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7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71976" y="8253200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719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73453" y="8122349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24" y="20176"/>
                </a:lnTo>
                <a:lnTo>
                  <a:pt x="677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74916" y="7991487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6358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76392" y="786063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8" y="47256"/>
                </a:moveTo>
                <a:lnTo>
                  <a:pt x="20347" y="47256"/>
                </a:lnTo>
                <a:lnTo>
                  <a:pt x="17689" y="44598"/>
                </a:lnTo>
                <a:lnTo>
                  <a:pt x="17689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5938" y="17689"/>
                </a:lnTo>
                <a:lnTo>
                  <a:pt x="17689" y="17689"/>
                </a:lnTo>
                <a:lnTo>
                  <a:pt x="17689" y="2657"/>
                </a:lnTo>
                <a:lnTo>
                  <a:pt x="20347" y="0"/>
                </a:lnTo>
                <a:lnTo>
                  <a:pt x="26908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4598" y="17689"/>
                </a:lnTo>
                <a:lnTo>
                  <a:pt x="47255" y="20347"/>
                </a:lnTo>
                <a:lnTo>
                  <a:pt x="47255" y="26908"/>
                </a:lnTo>
                <a:lnTo>
                  <a:pt x="44598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8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7869" y="772978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6" y="43922"/>
                </a:moveTo>
                <a:lnTo>
                  <a:pt x="18917" y="43922"/>
                </a:lnTo>
                <a:lnTo>
                  <a:pt x="16443" y="41449"/>
                </a:lnTo>
                <a:lnTo>
                  <a:pt x="16443" y="27479"/>
                </a:lnTo>
                <a:lnTo>
                  <a:pt x="2467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5518" y="16443"/>
                </a:lnTo>
                <a:lnTo>
                  <a:pt x="16443" y="16443"/>
                </a:lnTo>
                <a:lnTo>
                  <a:pt x="16443" y="2467"/>
                </a:lnTo>
                <a:lnTo>
                  <a:pt x="18917" y="0"/>
                </a:lnTo>
                <a:lnTo>
                  <a:pt x="25006" y="0"/>
                </a:lnTo>
                <a:lnTo>
                  <a:pt x="27479" y="2473"/>
                </a:lnTo>
                <a:lnTo>
                  <a:pt x="27479" y="16443"/>
                </a:lnTo>
                <a:lnTo>
                  <a:pt x="41455" y="16443"/>
                </a:lnTo>
                <a:lnTo>
                  <a:pt x="43923" y="18916"/>
                </a:lnTo>
                <a:lnTo>
                  <a:pt x="43923" y="25006"/>
                </a:lnTo>
                <a:lnTo>
                  <a:pt x="41449" y="27479"/>
                </a:lnTo>
                <a:lnTo>
                  <a:pt x="27479" y="27479"/>
                </a:lnTo>
                <a:lnTo>
                  <a:pt x="27479" y="41455"/>
                </a:lnTo>
                <a:lnTo>
                  <a:pt x="25006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79338" y="7598923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5098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3" y="2283"/>
                </a:lnTo>
                <a:lnTo>
                  <a:pt x="25393" y="15196"/>
                </a:lnTo>
                <a:lnTo>
                  <a:pt x="38306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6" y="25393"/>
                </a:lnTo>
                <a:lnTo>
                  <a:pt x="25393" y="25393"/>
                </a:lnTo>
                <a:lnTo>
                  <a:pt x="25393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80808" y="7468061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5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4684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5" y="0"/>
                </a:lnTo>
                <a:lnTo>
                  <a:pt x="21226" y="0"/>
                </a:lnTo>
                <a:lnTo>
                  <a:pt x="23325" y="2099"/>
                </a:lnTo>
                <a:lnTo>
                  <a:pt x="23325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5" y="23326"/>
                </a:lnTo>
                <a:lnTo>
                  <a:pt x="23325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2285" y="7337217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3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4264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3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32026" y="12703"/>
                </a:lnTo>
                <a:lnTo>
                  <a:pt x="33936" y="14612"/>
                </a:lnTo>
                <a:lnTo>
                  <a:pt x="33936" y="19323"/>
                </a:lnTo>
                <a:lnTo>
                  <a:pt x="32026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3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0" y="9450412"/>
            <a:ext cx="53975" cy="836930"/>
          </a:xfrm>
          <a:custGeom>
            <a:avLst/>
            <a:gdLst/>
            <a:ahLst/>
            <a:cxnLst/>
            <a:rect l="l" t="t" r="r" b="b"/>
            <a:pathLst>
              <a:path w="53975" h="836929">
                <a:moveTo>
                  <a:pt x="42252" y="37541"/>
                </a:moveTo>
                <a:lnTo>
                  <a:pt x="37350" y="32639"/>
                </a:lnTo>
                <a:lnTo>
                  <a:pt x="9613" y="32639"/>
                </a:lnTo>
                <a:lnTo>
                  <a:pt x="9613" y="4902"/>
                </a:lnTo>
                <a:lnTo>
                  <a:pt x="4711" y="0"/>
                </a:lnTo>
                <a:lnTo>
                  <a:pt x="0" y="0"/>
                </a:lnTo>
                <a:lnTo>
                  <a:pt x="0" y="87185"/>
                </a:lnTo>
                <a:lnTo>
                  <a:pt x="4711" y="87185"/>
                </a:lnTo>
                <a:lnTo>
                  <a:pt x="9613" y="82283"/>
                </a:lnTo>
                <a:lnTo>
                  <a:pt x="9613" y="54546"/>
                </a:lnTo>
                <a:lnTo>
                  <a:pt x="37350" y="54546"/>
                </a:lnTo>
                <a:lnTo>
                  <a:pt x="42252" y="49644"/>
                </a:lnTo>
                <a:lnTo>
                  <a:pt x="42252" y="37541"/>
                </a:lnTo>
                <a:close/>
              </a:path>
              <a:path w="53975" h="836929">
                <a:moveTo>
                  <a:pt x="44094" y="167843"/>
                </a:moveTo>
                <a:lnTo>
                  <a:pt x="39001" y="162750"/>
                </a:lnTo>
                <a:lnTo>
                  <a:pt x="10210" y="162750"/>
                </a:lnTo>
                <a:lnTo>
                  <a:pt x="10210" y="133959"/>
                </a:lnTo>
                <a:lnTo>
                  <a:pt x="5118" y="128866"/>
                </a:lnTo>
                <a:lnTo>
                  <a:pt x="0" y="128866"/>
                </a:lnTo>
                <a:lnTo>
                  <a:pt x="0" y="219367"/>
                </a:lnTo>
                <a:lnTo>
                  <a:pt x="5118" y="219367"/>
                </a:lnTo>
                <a:lnTo>
                  <a:pt x="10210" y="214274"/>
                </a:lnTo>
                <a:lnTo>
                  <a:pt x="10210" y="185496"/>
                </a:lnTo>
                <a:lnTo>
                  <a:pt x="39001" y="185496"/>
                </a:lnTo>
                <a:lnTo>
                  <a:pt x="44094" y="180403"/>
                </a:lnTo>
                <a:lnTo>
                  <a:pt x="44094" y="167843"/>
                </a:lnTo>
                <a:close/>
              </a:path>
              <a:path w="53975" h="836929">
                <a:moveTo>
                  <a:pt x="45961" y="298145"/>
                </a:moveTo>
                <a:lnTo>
                  <a:pt x="40678" y="292862"/>
                </a:lnTo>
                <a:lnTo>
                  <a:pt x="10833" y="292862"/>
                </a:lnTo>
                <a:lnTo>
                  <a:pt x="10833" y="263017"/>
                </a:lnTo>
                <a:lnTo>
                  <a:pt x="5549" y="257733"/>
                </a:lnTo>
                <a:lnTo>
                  <a:pt x="0" y="257733"/>
                </a:lnTo>
                <a:lnTo>
                  <a:pt x="0" y="351574"/>
                </a:lnTo>
                <a:lnTo>
                  <a:pt x="5549" y="351574"/>
                </a:lnTo>
                <a:lnTo>
                  <a:pt x="10833" y="346290"/>
                </a:lnTo>
                <a:lnTo>
                  <a:pt x="10833" y="316445"/>
                </a:lnTo>
                <a:lnTo>
                  <a:pt x="40678" y="316445"/>
                </a:lnTo>
                <a:lnTo>
                  <a:pt x="45961" y="311162"/>
                </a:lnTo>
                <a:lnTo>
                  <a:pt x="45961" y="298145"/>
                </a:lnTo>
                <a:close/>
              </a:path>
              <a:path w="53975" h="836929">
                <a:moveTo>
                  <a:pt x="47828" y="428447"/>
                </a:moveTo>
                <a:lnTo>
                  <a:pt x="42354" y="422973"/>
                </a:lnTo>
                <a:lnTo>
                  <a:pt x="11455" y="422973"/>
                </a:lnTo>
                <a:lnTo>
                  <a:pt x="11455" y="392074"/>
                </a:lnTo>
                <a:lnTo>
                  <a:pt x="5981" y="386600"/>
                </a:lnTo>
                <a:lnTo>
                  <a:pt x="0" y="386600"/>
                </a:lnTo>
                <a:lnTo>
                  <a:pt x="0" y="483781"/>
                </a:lnTo>
                <a:lnTo>
                  <a:pt x="5981" y="483781"/>
                </a:lnTo>
                <a:lnTo>
                  <a:pt x="11455" y="478307"/>
                </a:lnTo>
                <a:lnTo>
                  <a:pt x="11455" y="447395"/>
                </a:lnTo>
                <a:lnTo>
                  <a:pt x="42354" y="447395"/>
                </a:lnTo>
                <a:lnTo>
                  <a:pt x="47828" y="441934"/>
                </a:lnTo>
                <a:lnTo>
                  <a:pt x="47828" y="428447"/>
                </a:lnTo>
                <a:close/>
              </a:path>
              <a:path w="53975" h="836929">
                <a:moveTo>
                  <a:pt x="49669" y="558749"/>
                </a:moveTo>
                <a:lnTo>
                  <a:pt x="44018" y="553097"/>
                </a:lnTo>
                <a:lnTo>
                  <a:pt x="12052" y="553097"/>
                </a:lnTo>
                <a:lnTo>
                  <a:pt x="12052" y="521131"/>
                </a:lnTo>
                <a:lnTo>
                  <a:pt x="6388" y="515480"/>
                </a:lnTo>
                <a:lnTo>
                  <a:pt x="0" y="515480"/>
                </a:lnTo>
                <a:lnTo>
                  <a:pt x="0" y="615962"/>
                </a:lnTo>
                <a:lnTo>
                  <a:pt x="6388" y="615962"/>
                </a:lnTo>
                <a:lnTo>
                  <a:pt x="12052" y="610311"/>
                </a:lnTo>
                <a:lnTo>
                  <a:pt x="12052" y="578345"/>
                </a:lnTo>
                <a:lnTo>
                  <a:pt x="44005" y="578345"/>
                </a:lnTo>
                <a:lnTo>
                  <a:pt x="49669" y="572693"/>
                </a:lnTo>
                <a:lnTo>
                  <a:pt x="49669" y="558749"/>
                </a:lnTo>
                <a:close/>
              </a:path>
              <a:path w="53975" h="836929">
                <a:moveTo>
                  <a:pt x="51523" y="689038"/>
                </a:moveTo>
                <a:lnTo>
                  <a:pt x="45681" y="683209"/>
                </a:lnTo>
                <a:lnTo>
                  <a:pt x="12661" y="683209"/>
                </a:lnTo>
                <a:lnTo>
                  <a:pt x="12661" y="650176"/>
                </a:lnTo>
                <a:lnTo>
                  <a:pt x="6819" y="644334"/>
                </a:lnTo>
                <a:lnTo>
                  <a:pt x="0" y="644334"/>
                </a:lnTo>
                <a:lnTo>
                  <a:pt x="0" y="748157"/>
                </a:lnTo>
                <a:lnTo>
                  <a:pt x="6819" y="748157"/>
                </a:lnTo>
                <a:lnTo>
                  <a:pt x="12661" y="742315"/>
                </a:lnTo>
                <a:lnTo>
                  <a:pt x="12661" y="709295"/>
                </a:lnTo>
                <a:lnTo>
                  <a:pt x="45681" y="709295"/>
                </a:lnTo>
                <a:lnTo>
                  <a:pt x="51523" y="703453"/>
                </a:lnTo>
                <a:lnTo>
                  <a:pt x="51523" y="689038"/>
                </a:lnTo>
                <a:close/>
              </a:path>
              <a:path w="53975" h="836929">
                <a:moveTo>
                  <a:pt x="53378" y="819353"/>
                </a:moveTo>
                <a:lnTo>
                  <a:pt x="47358" y="813320"/>
                </a:lnTo>
                <a:lnTo>
                  <a:pt x="13271" y="813320"/>
                </a:lnTo>
                <a:lnTo>
                  <a:pt x="13271" y="779233"/>
                </a:lnTo>
                <a:lnTo>
                  <a:pt x="7239" y="773214"/>
                </a:lnTo>
                <a:lnTo>
                  <a:pt x="0" y="773214"/>
                </a:lnTo>
                <a:lnTo>
                  <a:pt x="0" y="836587"/>
                </a:lnTo>
                <a:lnTo>
                  <a:pt x="51003" y="836587"/>
                </a:lnTo>
                <a:lnTo>
                  <a:pt x="53378" y="834212"/>
                </a:lnTo>
                <a:lnTo>
                  <a:pt x="53378" y="81935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0" y="9321541"/>
            <a:ext cx="40640" cy="84455"/>
          </a:xfrm>
          <a:custGeom>
            <a:avLst/>
            <a:gdLst/>
            <a:ahLst/>
            <a:cxnLst/>
            <a:rect l="l" t="t" r="r" b="b"/>
            <a:pathLst>
              <a:path w="40640" h="84454">
                <a:moveTo>
                  <a:pt x="4296" y="83856"/>
                </a:moveTo>
                <a:lnTo>
                  <a:pt x="0" y="83856"/>
                </a:lnTo>
                <a:lnTo>
                  <a:pt x="0" y="0"/>
                </a:lnTo>
                <a:lnTo>
                  <a:pt x="4296" y="0"/>
                </a:lnTo>
                <a:lnTo>
                  <a:pt x="9014" y="4717"/>
                </a:lnTo>
                <a:lnTo>
                  <a:pt x="9014" y="31390"/>
                </a:lnTo>
                <a:lnTo>
                  <a:pt x="35687" y="31390"/>
                </a:lnTo>
                <a:lnTo>
                  <a:pt x="40404" y="36108"/>
                </a:lnTo>
                <a:lnTo>
                  <a:pt x="40404" y="47748"/>
                </a:lnTo>
                <a:lnTo>
                  <a:pt x="35687" y="52465"/>
                </a:lnTo>
                <a:lnTo>
                  <a:pt x="9014" y="52465"/>
                </a:lnTo>
                <a:lnTo>
                  <a:pt x="9014" y="79138"/>
                </a:lnTo>
                <a:lnTo>
                  <a:pt x="4296" y="838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0" y="9192672"/>
            <a:ext cx="38735" cy="80645"/>
          </a:xfrm>
          <a:custGeom>
            <a:avLst/>
            <a:gdLst/>
            <a:ahLst/>
            <a:cxnLst/>
            <a:rect l="l" t="t" r="r" b="b"/>
            <a:pathLst>
              <a:path w="38735" h="80645">
                <a:moveTo>
                  <a:pt x="3870" y="80522"/>
                </a:moveTo>
                <a:lnTo>
                  <a:pt x="0" y="80522"/>
                </a:lnTo>
                <a:lnTo>
                  <a:pt x="0" y="0"/>
                </a:lnTo>
                <a:lnTo>
                  <a:pt x="3870" y="0"/>
                </a:lnTo>
                <a:lnTo>
                  <a:pt x="8397" y="4527"/>
                </a:lnTo>
                <a:lnTo>
                  <a:pt x="8397" y="30143"/>
                </a:lnTo>
                <a:lnTo>
                  <a:pt x="34014" y="30143"/>
                </a:lnTo>
                <a:lnTo>
                  <a:pt x="38541" y="34671"/>
                </a:lnTo>
                <a:lnTo>
                  <a:pt x="38541" y="45851"/>
                </a:lnTo>
                <a:lnTo>
                  <a:pt x="34014" y="50379"/>
                </a:lnTo>
                <a:lnTo>
                  <a:pt x="8397" y="50379"/>
                </a:lnTo>
                <a:lnTo>
                  <a:pt x="8397" y="75995"/>
                </a:lnTo>
                <a:lnTo>
                  <a:pt x="3870" y="805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0" y="9063804"/>
            <a:ext cx="36830" cy="77470"/>
          </a:xfrm>
          <a:custGeom>
            <a:avLst/>
            <a:gdLst/>
            <a:ahLst/>
            <a:cxnLst/>
            <a:rect l="l" t="t" r="r" b="b"/>
            <a:pathLst>
              <a:path w="36830" h="77470">
                <a:moveTo>
                  <a:pt x="3443" y="77189"/>
                </a:moveTo>
                <a:lnTo>
                  <a:pt x="0" y="77189"/>
                </a:lnTo>
                <a:lnTo>
                  <a:pt x="0" y="0"/>
                </a:lnTo>
                <a:lnTo>
                  <a:pt x="3443" y="0"/>
                </a:lnTo>
                <a:lnTo>
                  <a:pt x="7787" y="4343"/>
                </a:lnTo>
                <a:lnTo>
                  <a:pt x="7787" y="28896"/>
                </a:lnTo>
                <a:lnTo>
                  <a:pt x="32347" y="28896"/>
                </a:lnTo>
                <a:lnTo>
                  <a:pt x="36684" y="33240"/>
                </a:lnTo>
                <a:lnTo>
                  <a:pt x="36684" y="43949"/>
                </a:lnTo>
                <a:lnTo>
                  <a:pt x="32340" y="48292"/>
                </a:lnTo>
                <a:lnTo>
                  <a:pt x="7787" y="48292"/>
                </a:lnTo>
                <a:lnTo>
                  <a:pt x="7787" y="72846"/>
                </a:lnTo>
                <a:lnTo>
                  <a:pt x="3443" y="771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0" y="8934929"/>
            <a:ext cx="34925" cy="74295"/>
          </a:xfrm>
          <a:custGeom>
            <a:avLst/>
            <a:gdLst/>
            <a:ahLst/>
            <a:cxnLst/>
            <a:rect l="l" t="t" r="r" b="b"/>
            <a:pathLst>
              <a:path w="34925" h="74295">
                <a:moveTo>
                  <a:pt x="3037" y="73882"/>
                </a:moveTo>
                <a:lnTo>
                  <a:pt x="0" y="73882"/>
                </a:lnTo>
                <a:lnTo>
                  <a:pt x="0" y="0"/>
                </a:lnTo>
                <a:lnTo>
                  <a:pt x="3037" y="0"/>
                </a:lnTo>
                <a:lnTo>
                  <a:pt x="7190" y="4153"/>
                </a:lnTo>
                <a:lnTo>
                  <a:pt x="7190" y="27656"/>
                </a:lnTo>
                <a:lnTo>
                  <a:pt x="30687" y="27656"/>
                </a:lnTo>
                <a:lnTo>
                  <a:pt x="34847" y="31810"/>
                </a:lnTo>
                <a:lnTo>
                  <a:pt x="34847" y="42072"/>
                </a:lnTo>
                <a:lnTo>
                  <a:pt x="30694" y="46226"/>
                </a:lnTo>
                <a:lnTo>
                  <a:pt x="7190" y="46226"/>
                </a:lnTo>
                <a:lnTo>
                  <a:pt x="7190" y="69722"/>
                </a:lnTo>
                <a:lnTo>
                  <a:pt x="3037" y="738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0" y="8806061"/>
            <a:ext cx="33020" cy="71120"/>
          </a:xfrm>
          <a:custGeom>
            <a:avLst/>
            <a:gdLst/>
            <a:ahLst/>
            <a:cxnLst/>
            <a:rect l="l" t="t" r="r" b="b"/>
            <a:pathLst>
              <a:path w="33020" h="71120">
                <a:moveTo>
                  <a:pt x="2604" y="70549"/>
                </a:moveTo>
                <a:lnTo>
                  <a:pt x="0" y="70549"/>
                </a:lnTo>
                <a:lnTo>
                  <a:pt x="0" y="0"/>
                </a:lnTo>
                <a:lnTo>
                  <a:pt x="2604" y="0"/>
                </a:lnTo>
                <a:lnTo>
                  <a:pt x="6574" y="3969"/>
                </a:lnTo>
                <a:lnTo>
                  <a:pt x="6574" y="26410"/>
                </a:lnTo>
                <a:lnTo>
                  <a:pt x="29014" y="26410"/>
                </a:lnTo>
                <a:lnTo>
                  <a:pt x="32984" y="30379"/>
                </a:lnTo>
                <a:lnTo>
                  <a:pt x="32984" y="40169"/>
                </a:lnTo>
                <a:lnTo>
                  <a:pt x="29014" y="44139"/>
                </a:lnTo>
                <a:lnTo>
                  <a:pt x="6574" y="44139"/>
                </a:lnTo>
                <a:lnTo>
                  <a:pt x="6574" y="66579"/>
                </a:lnTo>
                <a:lnTo>
                  <a:pt x="2604" y="7054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0" y="8677199"/>
            <a:ext cx="31750" cy="67310"/>
          </a:xfrm>
          <a:custGeom>
            <a:avLst/>
            <a:gdLst/>
            <a:ahLst/>
            <a:cxnLst/>
            <a:rect l="l" t="t" r="r" b="b"/>
            <a:pathLst>
              <a:path w="31750" h="67309">
                <a:moveTo>
                  <a:pt x="2184" y="67216"/>
                </a:moveTo>
                <a:lnTo>
                  <a:pt x="0" y="67216"/>
                </a:lnTo>
                <a:lnTo>
                  <a:pt x="0" y="0"/>
                </a:lnTo>
                <a:lnTo>
                  <a:pt x="2184" y="0"/>
                </a:lnTo>
                <a:lnTo>
                  <a:pt x="5963" y="3779"/>
                </a:lnTo>
                <a:lnTo>
                  <a:pt x="5963" y="25163"/>
                </a:lnTo>
                <a:lnTo>
                  <a:pt x="27347" y="25163"/>
                </a:lnTo>
                <a:lnTo>
                  <a:pt x="31126" y="28942"/>
                </a:lnTo>
                <a:lnTo>
                  <a:pt x="31126" y="38273"/>
                </a:lnTo>
                <a:lnTo>
                  <a:pt x="27347" y="42052"/>
                </a:lnTo>
                <a:lnTo>
                  <a:pt x="5963" y="42052"/>
                </a:lnTo>
                <a:lnTo>
                  <a:pt x="5963" y="63436"/>
                </a:lnTo>
                <a:lnTo>
                  <a:pt x="2184" y="6721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0" y="8548330"/>
            <a:ext cx="29845" cy="64135"/>
          </a:xfrm>
          <a:custGeom>
            <a:avLst/>
            <a:gdLst/>
            <a:ahLst/>
            <a:cxnLst/>
            <a:rect l="l" t="t" r="r" b="b"/>
            <a:pathLst>
              <a:path w="29845" h="64134">
                <a:moveTo>
                  <a:pt x="1764" y="63883"/>
                </a:moveTo>
                <a:lnTo>
                  <a:pt x="0" y="63883"/>
                </a:lnTo>
                <a:lnTo>
                  <a:pt x="0" y="0"/>
                </a:lnTo>
                <a:lnTo>
                  <a:pt x="1770" y="0"/>
                </a:lnTo>
                <a:lnTo>
                  <a:pt x="5359" y="3595"/>
                </a:lnTo>
                <a:lnTo>
                  <a:pt x="5359" y="23916"/>
                </a:lnTo>
                <a:lnTo>
                  <a:pt x="25687" y="23916"/>
                </a:lnTo>
                <a:lnTo>
                  <a:pt x="29283" y="27512"/>
                </a:lnTo>
                <a:lnTo>
                  <a:pt x="29283" y="36377"/>
                </a:lnTo>
                <a:lnTo>
                  <a:pt x="25687" y="39966"/>
                </a:lnTo>
                <a:lnTo>
                  <a:pt x="5359" y="39966"/>
                </a:lnTo>
                <a:lnTo>
                  <a:pt x="5359" y="60293"/>
                </a:lnTo>
                <a:lnTo>
                  <a:pt x="1764" y="6388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0" y="8419462"/>
            <a:ext cx="27940" cy="60960"/>
          </a:xfrm>
          <a:custGeom>
            <a:avLst/>
            <a:gdLst/>
            <a:ahLst/>
            <a:cxnLst/>
            <a:rect l="l" t="t" r="r" b="b"/>
            <a:pathLst>
              <a:path w="27940" h="60959">
                <a:moveTo>
                  <a:pt x="1337" y="60562"/>
                </a:moveTo>
                <a:lnTo>
                  <a:pt x="0" y="60562"/>
                </a:lnTo>
                <a:lnTo>
                  <a:pt x="0" y="0"/>
                </a:lnTo>
                <a:lnTo>
                  <a:pt x="1337" y="0"/>
                </a:lnTo>
                <a:lnTo>
                  <a:pt x="4743" y="3405"/>
                </a:lnTo>
                <a:lnTo>
                  <a:pt x="4743" y="22670"/>
                </a:lnTo>
                <a:lnTo>
                  <a:pt x="24007" y="22670"/>
                </a:lnTo>
                <a:lnTo>
                  <a:pt x="27413" y="26075"/>
                </a:lnTo>
                <a:lnTo>
                  <a:pt x="27413" y="34487"/>
                </a:lnTo>
                <a:lnTo>
                  <a:pt x="24007" y="37892"/>
                </a:lnTo>
                <a:lnTo>
                  <a:pt x="4743" y="37892"/>
                </a:lnTo>
                <a:lnTo>
                  <a:pt x="4743" y="57157"/>
                </a:lnTo>
                <a:lnTo>
                  <a:pt x="1337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0" y="8290594"/>
            <a:ext cx="26034" cy="57785"/>
          </a:xfrm>
          <a:custGeom>
            <a:avLst/>
            <a:gdLst/>
            <a:ahLst/>
            <a:cxnLst/>
            <a:rect l="l" t="t" r="r" b="b"/>
            <a:pathLst>
              <a:path w="26034" h="57784">
                <a:moveTo>
                  <a:pt x="911" y="57229"/>
                </a:moveTo>
                <a:lnTo>
                  <a:pt x="0" y="57229"/>
                </a:lnTo>
                <a:lnTo>
                  <a:pt x="0" y="0"/>
                </a:lnTo>
                <a:lnTo>
                  <a:pt x="911" y="0"/>
                </a:lnTo>
                <a:lnTo>
                  <a:pt x="4133" y="3221"/>
                </a:lnTo>
                <a:lnTo>
                  <a:pt x="4133" y="21423"/>
                </a:lnTo>
                <a:lnTo>
                  <a:pt x="22334" y="21423"/>
                </a:lnTo>
                <a:lnTo>
                  <a:pt x="25556" y="24645"/>
                </a:lnTo>
                <a:lnTo>
                  <a:pt x="25556" y="32584"/>
                </a:lnTo>
                <a:lnTo>
                  <a:pt x="22334" y="35806"/>
                </a:lnTo>
                <a:lnTo>
                  <a:pt x="4133" y="35806"/>
                </a:lnTo>
                <a:lnTo>
                  <a:pt x="4133" y="54007"/>
                </a:lnTo>
                <a:lnTo>
                  <a:pt x="911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0" y="8161732"/>
            <a:ext cx="24130" cy="53975"/>
          </a:xfrm>
          <a:custGeom>
            <a:avLst/>
            <a:gdLst/>
            <a:ahLst/>
            <a:cxnLst/>
            <a:rect l="l" t="t" r="r" b="b"/>
            <a:pathLst>
              <a:path w="24130" h="53975">
                <a:moveTo>
                  <a:pt x="491" y="53896"/>
                </a:moveTo>
                <a:lnTo>
                  <a:pt x="0" y="53896"/>
                </a:lnTo>
                <a:lnTo>
                  <a:pt x="0" y="0"/>
                </a:lnTo>
                <a:lnTo>
                  <a:pt x="491" y="0"/>
                </a:lnTo>
                <a:lnTo>
                  <a:pt x="3522" y="3031"/>
                </a:lnTo>
                <a:lnTo>
                  <a:pt x="3522" y="20176"/>
                </a:lnTo>
                <a:lnTo>
                  <a:pt x="20668" y="20176"/>
                </a:lnTo>
                <a:lnTo>
                  <a:pt x="23699" y="23208"/>
                </a:lnTo>
                <a:lnTo>
                  <a:pt x="23699" y="30688"/>
                </a:lnTo>
                <a:lnTo>
                  <a:pt x="20668" y="33719"/>
                </a:lnTo>
                <a:lnTo>
                  <a:pt x="3522" y="33719"/>
                </a:lnTo>
                <a:lnTo>
                  <a:pt x="3522" y="50864"/>
                </a:lnTo>
                <a:lnTo>
                  <a:pt x="491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0" y="8032857"/>
            <a:ext cx="22225" cy="50800"/>
          </a:xfrm>
          <a:custGeom>
            <a:avLst/>
            <a:gdLst/>
            <a:ahLst/>
            <a:cxnLst/>
            <a:rect l="l" t="t" r="r" b="b"/>
            <a:pathLst>
              <a:path w="22225" h="50800">
                <a:moveTo>
                  <a:pt x="0" y="50589"/>
                </a:moveTo>
                <a:lnTo>
                  <a:pt x="0" y="0"/>
                </a:lnTo>
                <a:lnTo>
                  <a:pt x="2925" y="2847"/>
                </a:lnTo>
                <a:lnTo>
                  <a:pt x="2925" y="18936"/>
                </a:lnTo>
                <a:lnTo>
                  <a:pt x="19014" y="18936"/>
                </a:lnTo>
                <a:lnTo>
                  <a:pt x="21861" y="21784"/>
                </a:lnTo>
                <a:lnTo>
                  <a:pt x="21861" y="28805"/>
                </a:lnTo>
                <a:lnTo>
                  <a:pt x="19014" y="31652"/>
                </a:lnTo>
                <a:lnTo>
                  <a:pt x="2925" y="31652"/>
                </a:lnTo>
                <a:lnTo>
                  <a:pt x="2925" y="47741"/>
                </a:lnTo>
                <a:lnTo>
                  <a:pt x="0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0" y="7904337"/>
            <a:ext cx="20320" cy="46990"/>
          </a:xfrm>
          <a:custGeom>
            <a:avLst/>
            <a:gdLst/>
            <a:ahLst/>
            <a:cxnLst/>
            <a:rect l="l" t="t" r="r" b="b"/>
            <a:pathLst>
              <a:path w="20320" h="46990">
                <a:moveTo>
                  <a:pt x="0" y="46558"/>
                </a:moveTo>
                <a:lnTo>
                  <a:pt x="0" y="0"/>
                </a:lnTo>
                <a:lnTo>
                  <a:pt x="2308" y="2308"/>
                </a:lnTo>
                <a:lnTo>
                  <a:pt x="2308" y="17341"/>
                </a:lnTo>
                <a:lnTo>
                  <a:pt x="17341" y="17341"/>
                </a:lnTo>
                <a:lnTo>
                  <a:pt x="19998" y="19998"/>
                </a:lnTo>
                <a:lnTo>
                  <a:pt x="19998" y="26560"/>
                </a:lnTo>
                <a:lnTo>
                  <a:pt x="17341" y="29217"/>
                </a:lnTo>
                <a:lnTo>
                  <a:pt x="2308" y="29217"/>
                </a:lnTo>
                <a:lnTo>
                  <a:pt x="2308" y="44250"/>
                </a:lnTo>
                <a:lnTo>
                  <a:pt x="0" y="46558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0" y="7775891"/>
            <a:ext cx="18415" cy="42545"/>
          </a:xfrm>
          <a:custGeom>
            <a:avLst/>
            <a:gdLst/>
            <a:ahLst/>
            <a:cxnLst/>
            <a:rect l="l" t="t" r="r" b="b"/>
            <a:pathLst>
              <a:path w="18415" h="42545">
                <a:moveTo>
                  <a:pt x="0" y="42379"/>
                </a:moveTo>
                <a:lnTo>
                  <a:pt x="0" y="0"/>
                </a:lnTo>
                <a:lnTo>
                  <a:pt x="1698" y="1703"/>
                </a:lnTo>
                <a:lnTo>
                  <a:pt x="1698" y="15672"/>
                </a:lnTo>
                <a:lnTo>
                  <a:pt x="15674" y="15672"/>
                </a:lnTo>
                <a:lnTo>
                  <a:pt x="18141" y="18146"/>
                </a:lnTo>
                <a:lnTo>
                  <a:pt x="18141" y="24235"/>
                </a:lnTo>
                <a:lnTo>
                  <a:pt x="15668" y="26709"/>
                </a:lnTo>
                <a:lnTo>
                  <a:pt x="1698" y="26709"/>
                </a:lnTo>
                <a:lnTo>
                  <a:pt x="1698" y="40685"/>
                </a:lnTo>
                <a:lnTo>
                  <a:pt x="0" y="4237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0" y="7647447"/>
            <a:ext cx="16510" cy="38735"/>
          </a:xfrm>
          <a:custGeom>
            <a:avLst/>
            <a:gdLst/>
            <a:ahLst/>
            <a:cxnLst/>
            <a:rect l="l" t="t" r="r" b="b"/>
            <a:pathLst>
              <a:path w="16510" h="38734">
                <a:moveTo>
                  <a:pt x="0" y="38199"/>
                </a:moveTo>
                <a:lnTo>
                  <a:pt x="0" y="0"/>
                </a:lnTo>
                <a:lnTo>
                  <a:pt x="1088" y="1088"/>
                </a:lnTo>
                <a:lnTo>
                  <a:pt x="1088" y="14001"/>
                </a:lnTo>
                <a:lnTo>
                  <a:pt x="14001" y="14001"/>
                </a:lnTo>
                <a:lnTo>
                  <a:pt x="16285" y="16284"/>
                </a:lnTo>
                <a:lnTo>
                  <a:pt x="16285" y="21914"/>
                </a:lnTo>
                <a:lnTo>
                  <a:pt x="14001" y="24198"/>
                </a:lnTo>
                <a:lnTo>
                  <a:pt x="1088" y="24198"/>
                </a:lnTo>
                <a:lnTo>
                  <a:pt x="1088" y="37111"/>
                </a:lnTo>
                <a:lnTo>
                  <a:pt x="0" y="3819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0" y="7518999"/>
            <a:ext cx="14604" cy="34290"/>
          </a:xfrm>
          <a:custGeom>
            <a:avLst/>
            <a:gdLst/>
            <a:ahLst/>
            <a:cxnLst/>
            <a:rect l="l" t="t" r="r" b="b"/>
            <a:pathLst>
              <a:path w="14604" h="34290">
                <a:moveTo>
                  <a:pt x="0" y="34052"/>
                </a:moveTo>
                <a:lnTo>
                  <a:pt x="0" y="0"/>
                </a:lnTo>
                <a:lnTo>
                  <a:pt x="484" y="484"/>
                </a:lnTo>
                <a:lnTo>
                  <a:pt x="484" y="12341"/>
                </a:lnTo>
                <a:lnTo>
                  <a:pt x="12341" y="12341"/>
                </a:lnTo>
                <a:lnTo>
                  <a:pt x="14440" y="14440"/>
                </a:lnTo>
                <a:lnTo>
                  <a:pt x="14440" y="19611"/>
                </a:lnTo>
                <a:lnTo>
                  <a:pt x="12341" y="21711"/>
                </a:lnTo>
                <a:lnTo>
                  <a:pt x="484" y="21711"/>
                </a:lnTo>
                <a:lnTo>
                  <a:pt x="484" y="33567"/>
                </a:lnTo>
                <a:lnTo>
                  <a:pt x="0" y="3405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207044" y="8188313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208901" y="8054044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7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7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71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210745" y="791976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212601" y="778549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214459" y="765122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216323" y="7516957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218159" y="738267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220029" y="7248413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7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410694" y="8200025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38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412552" y="806632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7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7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414389" y="793263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77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416251" y="779893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3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418109" y="7665241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419967" y="7531543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12" y="15196"/>
                </a:lnTo>
                <a:lnTo>
                  <a:pt x="40595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421810" y="7397846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3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423679" y="7264161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7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614338" y="8223627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14" y="21423"/>
                </a:lnTo>
                <a:lnTo>
                  <a:pt x="57236" y="24638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616202" y="8091169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618039" y="7958712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619895" y="782626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621760" y="76938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6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48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623617" y="7561352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625453" y="742889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82" y="16049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627329" y="7296443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0" y="12703"/>
                </a:lnTo>
                <a:lnTo>
                  <a:pt x="33936" y="14612"/>
                </a:lnTo>
                <a:lnTo>
                  <a:pt x="33936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819845" y="8122349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71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821689" y="7991487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823545" y="786063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825403" y="772978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827267" y="7598923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829103" y="7468061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3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830973" y="7337217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6" y="14612"/>
                </a:lnTo>
                <a:lnTo>
                  <a:pt x="33936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023495" y="8161732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025333" y="8032857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027195" y="790398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2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029053" y="777512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6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09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030910" y="7646252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12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032754" y="7517383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75" y="16049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034623" y="7388521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7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227146" y="821282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228983" y="808656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230839" y="796032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232703" y="783408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48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234560" y="7707832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236397" y="7581582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3" y="13956"/>
                </a:lnTo>
                <a:lnTo>
                  <a:pt x="37283" y="16049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238273" y="7455337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7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432633" y="8143557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434489" y="802005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436347" y="7896561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438211" y="7773066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440047" y="764956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82" y="16049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441917" y="7526077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6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636277" y="821698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638139" y="809706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639997" y="797715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6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641854" y="7857238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12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643698" y="7737319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645567" y="7617407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7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841783" y="817407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843647" y="805774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6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48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845504" y="7941409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95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847341" y="7825073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82" y="16049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047291" y="815717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12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6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9" y="18910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3049155" y="8045239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80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3050991" y="7933299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252798" y="8150289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2"/>
                </a:lnTo>
                <a:lnTo>
                  <a:pt x="2283" y="25392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12" y="15196"/>
                </a:lnTo>
                <a:lnTo>
                  <a:pt x="40595" y="17479"/>
                </a:lnTo>
                <a:lnTo>
                  <a:pt x="40589" y="23109"/>
                </a:lnTo>
                <a:lnTo>
                  <a:pt x="38305" y="25392"/>
                </a:lnTo>
                <a:lnTo>
                  <a:pt x="25392" y="25392"/>
                </a:lnTo>
                <a:lnTo>
                  <a:pt x="25392" y="38305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3254642" y="8042811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76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9" name="object 14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43138" y="9986434"/>
            <a:ext cx="97174" cy="300564"/>
          </a:xfrm>
          <a:prstGeom prst="rect">
            <a:avLst/>
          </a:prstGeom>
        </p:spPr>
      </p:pic>
      <p:sp>
        <p:nvSpPr>
          <p:cNvPr id="150" name="object 150"/>
          <p:cNvSpPr/>
          <p:nvPr/>
        </p:nvSpPr>
        <p:spPr>
          <a:xfrm>
            <a:off x="17742946" y="2141811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8" y="21911"/>
                </a:lnTo>
                <a:lnTo>
                  <a:pt x="33475" y="22186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5" y="37950"/>
                </a:lnTo>
                <a:lnTo>
                  <a:pt x="16038" y="36069"/>
                </a:lnTo>
                <a:lnTo>
                  <a:pt x="14775" y="24171"/>
                </a:lnTo>
                <a:lnTo>
                  <a:pt x="2877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6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7758018" y="2269188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8" y="17987"/>
                </a:lnTo>
                <a:lnTo>
                  <a:pt x="33128" y="20127"/>
                </a:lnTo>
                <a:lnTo>
                  <a:pt x="30746" y="20380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7773122" y="2396589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8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7987" y="18552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7928724" y="210433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1" y="1880"/>
                </a:lnTo>
                <a:lnTo>
                  <a:pt x="23174" y="13778"/>
                </a:lnTo>
                <a:lnTo>
                  <a:pt x="35072" y="12515"/>
                </a:lnTo>
                <a:lnTo>
                  <a:pt x="37399" y="14396"/>
                </a:lnTo>
                <a:lnTo>
                  <a:pt x="37950" y="19583"/>
                </a:lnTo>
                <a:lnTo>
                  <a:pt x="36069" y="21911"/>
                </a:lnTo>
                <a:lnTo>
                  <a:pt x="33475" y="22186"/>
                </a:lnTo>
                <a:lnTo>
                  <a:pt x="24171" y="23173"/>
                </a:lnTo>
                <a:lnTo>
                  <a:pt x="25434" y="35072"/>
                </a:lnTo>
                <a:lnTo>
                  <a:pt x="23553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6" y="24171"/>
                </a:lnTo>
                <a:lnTo>
                  <a:pt x="2877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6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7943734" y="2231109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1" y="13223"/>
                </a:lnTo>
                <a:lnTo>
                  <a:pt x="34857" y="17987"/>
                </a:lnTo>
                <a:lnTo>
                  <a:pt x="33128" y="20127"/>
                </a:lnTo>
                <a:lnTo>
                  <a:pt x="30746" y="20380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3" y="34352"/>
                </a:lnTo>
                <a:lnTo>
                  <a:pt x="16869" y="34857"/>
                </a:lnTo>
                <a:lnTo>
                  <a:pt x="14729" y="33128"/>
                </a:lnTo>
                <a:lnTo>
                  <a:pt x="13570" y="22203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3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7958775" y="2357905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4" y="460"/>
                </a:moveTo>
                <a:lnTo>
                  <a:pt x="16375" y="0"/>
                </a:lnTo>
                <a:lnTo>
                  <a:pt x="18321" y="1572"/>
                </a:lnTo>
                <a:lnTo>
                  <a:pt x="19377" y="11517"/>
                </a:lnTo>
                <a:lnTo>
                  <a:pt x="29322" y="10462"/>
                </a:lnTo>
                <a:lnTo>
                  <a:pt x="31268" y="12034"/>
                </a:lnTo>
                <a:lnTo>
                  <a:pt x="31729" y="16375"/>
                </a:lnTo>
                <a:lnTo>
                  <a:pt x="30156" y="18321"/>
                </a:lnTo>
                <a:lnTo>
                  <a:pt x="27986" y="18552"/>
                </a:lnTo>
                <a:lnTo>
                  <a:pt x="20211" y="19377"/>
                </a:lnTo>
                <a:lnTo>
                  <a:pt x="21267" y="29322"/>
                </a:lnTo>
                <a:lnTo>
                  <a:pt x="19694" y="31268"/>
                </a:lnTo>
                <a:lnTo>
                  <a:pt x="15353" y="31729"/>
                </a:lnTo>
                <a:lnTo>
                  <a:pt x="13407" y="30157"/>
                </a:lnTo>
                <a:lnTo>
                  <a:pt x="12352" y="20211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7" y="12352"/>
                </a:lnTo>
                <a:lnTo>
                  <a:pt x="10462" y="2406"/>
                </a:lnTo>
                <a:lnTo>
                  <a:pt x="12034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8129894" y="2197214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1" y="13223"/>
                </a:lnTo>
                <a:lnTo>
                  <a:pt x="34857" y="17987"/>
                </a:lnTo>
                <a:lnTo>
                  <a:pt x="33128" y="20127"/>
                </a:lnTo>
                <a:lnTo>
                  <a:pt x="30746" y="20380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3" y="34352"/>
                </a:lnTo>
                <a:lnTo>
                  <a:pt x="16869" y="34857"/>
                </a:lnTo>
                <a:lnTo>
                  <a:pt x="14729" y="33128"/>
                </a:lnTo>
                <a:lnTo>
                  <a:pt x="13570" y="22203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3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8144878" y="2323478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4" y="460"/>
                </a:moveTo>
                <a:lnTo>
                  <a:pt x="16375" y="0"/>
                </a:lnTo>
                <a:lnTo>
                  <a:pt x="18321" y="1572"/>
                </a:lnTo>
                <a:lnTo>
                  <a:pt x="19377" y="11517"/>
                </a:lnTo>
                <a:lnTo>
                  <a:pt x="29322" y="10462"/>
                </a:lnTo>
                <a:lnTo>
                  <a:pt x="31268" y="12034"/>
                </a:lnTo>
                <a:lnTo>
                  <a:pt x="31729" y="16375"/>
                </a:lnTo>
                <a:lnTo>
                  <a:pt x="30157" y="18321"/>
                </a:lnTo>
                <a:lnTo>
                  <a:pt x="27986" y="18552"/>
                </a:lnTo>
                <a:lnTo>
                  <a:pt x="20211" y="19377"/>
                </a:lnTo>
                <a:lnTo>
                  <a:pt x="21267" y="29322"/>
                </a:lnTo>
                <a:lnTo>
                  <a:pt x="19694" y="31268"/>
                </a:lnTo>
                <a:lnTo>
                  <a:pt x="15353" y="31729"/>
                </a:lnTo>
                <a:lnTo>
                  <a:pt x="13407" y="30157"/>
                </a:lnTo>
                <a:lnTo>
                  <a:pt x="12352" y="20211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7" y="12352"/>
                </a:lnTo>
                <a:lnTo>
                  <a:pt x="10462" y="2406"/>
                </a:lnTo>
                <a:lnTo>
                  <a:pt x="12034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7536171" y="2145998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9" y="21910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5" y="24171"/>
                </a:lnTo>
                <a:lnTo>
                  <a:pt x="5471" y="25158"/>
                </a:lnTo>
                <a:lnTo>
                  <a:pt x="2877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5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7550841" y="2272813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7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7565520" y="2399647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8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7347107" y="2152475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9" y="21911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5" y="24171"/>
                </a:lnTo>
                <a:lnTo>
                  <a:pt x="5471" y="25158"/>
                </a:lnTo>
                <a:lnTo>
                  <a:pt x="2871" y="25434"/>
                </a:lnTo>
                <a:lnTo>
                  <a:pt x="544" y="23554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5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7361715" y="2278752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8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7376336" y="2405055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8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7156548" y="2144926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9" y="21911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5" y="24171"/>
                </a:lnTo>
                <a:lnTo>
                  <a:pt x="5471" y="25158"/>
                </a:lnTo>
                <a:lnTo>
                  <a:pt x="2877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5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7171040" y="2270060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7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06" y="21640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7185533" y="2395227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7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13" y="21266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6965229" y="2130225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9" y="21911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5" y="24171"/>
                </a:lnTo>
                <a:lnTo>
                  <a:pt x="5471" y="25158"/>
                </a:lnTo>
                <a:lnTo>
                  <a:pt x="2877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5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6979566" y="2253890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8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6993909" y="2377575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7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6772963" y="210653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9" y="21911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5" y="24171"/>
                </a:lnTo>
                <a:lnTo>
                  <a:pt x="5471" y="25158"/>
                </a:lnTo>
                <a:lnTo>
                  <a:pt x="2871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5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6787099" y="2228362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8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12" y="21639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6801247" y="2350220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7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6593182" y="2189126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8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05" y="21640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6607070" y="2308573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7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6412512" y="2263310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7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1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6" name="object 176"/>
          <p:cNvGrpSpPr/>
          <p:nvPr/>
        </p:nvGrpSpPr>
        <p:grpSpPr>
          <a:xfrm>
            <a:off x="14436768" y="0"/>
            <a:ext cx="3851275" cy="2231390"/>
            <a:chOff x="14436768" y="0"/>
            <a:chExt cx="3851275" cy="2231390"/>
          </a:xfrm>
        </p:grpSpPr>
        <p:sp>
          <p:nvSpPr>
            <p:cNvPr id="177" name="object 177"/>
            <p:cNvSpPr/>
            <p:nvPr/>
          </p:nvSpPr>
          <p:spPr>
            <a:xfrm>
              <a:off x="16565398" y="1250073"/>
              <a:ext cx="1722755" cy="859155"/>
            </a:xfrm>
            <a:custGeom>
              <a:avLst/>
              <a:gdLst/>
              <a:ahLst/>
              <a:cxnLst/>
              <a:rect l="l" t="t" r="r" b="b"/>
              <a:pathLst>
                <a:path w="1722755" h="859155">
                  <a:moveTo>
                    <a:pt x="41071" y="721398"/>
                  </a:moveTo>
                  <a:lnTo>
                    <a:pt x="40474" y="715784"/>
                  </a:lnTo>
                  <a:lnTo>
                    <a:pt x="37947" y="713752"/>
                  </a:lnTo>
                  <a:lnTo>
                    <a:pt x="25082" y="715111"/>
                  </a:lnTo>
                  <a:lnTo>
                    <a:pt x="23710" y="702233"/>
                  </a:lnTo>
                  <a:lnTo>
                    <a:pt x="21183" y="700201"/>
                  </a:lnTo>
                  <a:lnTo>
                    <a:pt x="15570" y="700798"/>
                  </a:lnTo>
                  <a:lnTo>
                    <a:pt x="13538" y="703326"/>
                  </a:lnTo>
                  <a:lnTo>
                    <a:pt x="14909" y="716191"/>
                  </a:lnTo>
                  <a:lnTo>
                    <a:pt x="2032" y="717562"/>
                  </a:lnTo>
                  <a:lnTo>
                    <a:pt x="0" y="720077"/>
                  </a:lnTo>
                  <a:lnTo>
                    <a:pt x="596" y="725690"/>
                  </a:lnTo>
                  <a:lnTo>
                    <a:pt x="3111" y="727722"/>
                  </a:lnTo>
                  <a:lnTo>
                    <a:pt x="5918" y="727430"/>
                  </a:lnTo>
                  <a:lnTo>
                    <a:pt x="15989" y="726363"/>
                  </a:lnTo>
                  <a:lnTo>
                    <a:pt x="17360" y="739241"/>
                  </a:lnTo>
                  <a:lnTo>
                    <a:pt x="19875" y="741273"/>
                  </a:lnTo>
                  <a:lnTo>
                    <a:pt x="25488" y="740676"/>
                  </a:lnTo>
                  <a:lnTo>
                    <a:pt x="27520" y="738149"/>
                  </a:lnTo>
                  <a:lnTo>
                    <a:pt x="26162" y="725284"/>
                  </a:lnTo>
                  <a:lnTo>
                    <a:pt x="39039" y="723912"/>
                  </a:lnTo>
                  <a:lnTo>
                    <a:pt x="41071" y="721398"/>
                  </a:lnTo>
                  <a:close/>
                </a:path>
                <a:path w="1722755" h="859155">
                  <a:moveTo>
                    <a:pt x="51841" y="839228"/>
                  </a:moveTo>
                  <a:lnTo>
                    <a:pt x="51295" y="834047"/>
                  </a:lnTo>
                  <a:lnTo>
                    <a:pt x="48958" y="832154"/>
                  </a:lnTo>
                  <a:lnTo>
                    <a:pt x="37071" y="833424"/>
                  </a:lnTo>
                  <a:lnTo>
                    <a:pt x="35801" y="821524"/>
                  </a:lnTo>
                  <a:lnTo>
                    <a:pt x="33477" y="819645"/>
                  </a:lnTo>
                  <a:lnTo>
                    <a:pt x="28295" y="820191"/>
                  </a:lnTo>
                  <a:lnTo>
                    <a:pt x="26403" y="822528"/>
                  </a:lnTo>
                  <a:lnTo>
                    <a:pt x="27673" y="834415"/>
                  </a:lnTo>
                  <a:lnTo>
                    <a:pt x="15773" y="835685"/>
                  </a:lnTo>
                  <a:lnTo>
                    <a:pt x="13893" y="838009"/>
                  </a:lnTo>
                  <a:lnTo>
                    <a:pt x="14439" y="843203"/>
                  </a:lnTo>
                  <a:lnTo>
                    <a:pt x="16776" y="845083"/>
                  </a:lnTo>
                  <a:lnTo>
                    <a:pt x="19367" y="844804"/>
                  </a:lnTo>
                  <a:lnTo>
                    <a:pt x="28663" y="843813"/>
                  </a:lnTo>
                  <a:lnTo>
                    <a:pt x="29933" y="855713"/>
                  </a:lnTo>
                  <a:lnTo>
                    <a:pt x="32258" y="857592"/>
                  </a:lnTo>
                  <a:lnTo>
                    <a:pt x="37452" y="857046"/>
                  </a:lnTo>
                  <a:lnTo>
                    <a:pt x="39331" y="854722"/>
                  </a:lnTo>
                  <a:lnTo>
                    <a:pt x="38061" y="842822"/>
                  </a:lnTo>
                  <a:lnTo>
                    <a:pt x="49961" y="841552"/>
                  </a:lnTo>
                  <a:lnTo>
                    <a:pt x="51841" y="839228"/>
                  </a:lnTo>
                  <a:close/>
                </a:path>
                <a:path w="1722755" h="859155">
                  <a:moveTo>
                    <a:pt x="223443" y="635571"/>
                  </a:moveTo>
                  <a:lnTo>
                    <a:pt x="222796" y="629526"/>
                  </a:lnTo>
                  <a:lnTo>
                    <a:pt x="220091" y="627329"/>
                  </a:lnTo>
                  <a:lnTo>
                    <a:pt x="206248" y="628802"/>
                  </a:lnTo>
                  <a:lnTo>
                    <a:pt x="204774" y="614946"/>
                  </a:lnTo>
                  <a:lnTo>
                    <a:pt x="202069" y="612762"/>
                  </a:lnTo>
                  <a:lnTo>
                    <a:pt x="196011" y="613410"/>
                  </a:lnTo>
                  <a:lnTo>
                    <a:pt x="193827" y="616115"/>
                  </a:lnTo>
                  <a:lnTo>
                    <a:pt x="195300" y="629958"/>
                  </a:lnTo>
                  <a:lnTo>
                    <a:pt x="181444" y="631431"/>
                  </a:lnTo>
                  <a:lnTo>
                    <a:pt x="179260" y="634136"/>
                  </a:lnTo>
                  <a:lnTo>
                    <a:pt x="179895" y="640194"/>
                  </a:lnTo>
                  <a:lnTo>
                    <a:pt x="182613" y="642378"/>
                  </a:lnTo>
                  <a:lnTo>
                    <a:pt x="185635" y="642061"/>
                  </a:lnTo>
                  <a:lnTo>
                    <a:pt x="196456" y="640905"/>
                  </a:lnTo>
                  <a:lnTo>
                    <a:pt x="197929" y="654761"/>
                  </a:lnTo>
                  <a:lnTo>
                    <a:pt x="200634" y="656945"/>
                  </a:lnTo>
                  <a:lnTo>
                    <a:pt x="206679" y="656310"/>
                  </a:lnTo>
                  <a:lnTo>
                    <a:pt x="208876" y="653592"/>
                  </a:lnTo>
                  <a:lnTo>
                    <a:pt x="207403" y="639749"/>
                  </a:lnTo>
                  <a:lnTo>
                    <a:pt x="221259" y="638276"/>
                  </a:lnTo>
                  <a:lnTo>
                    <a:pt x="223443" y="635571"/>
                  </a:lnTo>
                  <a:close/>
                </a:path>
                <a:path w="1722755" h="859155">
                  <a:moveTo>
                    <a:pt x="234480" y="755802"/>
                  </a:moveTo>
                  <a:lnTo>
                    <a:pt x="233883" y="750189"/>
                  </a:lnTo>
                  <a:lnTo>
                    <a:pt x="231355" y="748157"/>
                  </a:lnTo>
                  <a:lnTo>
                    <a:pt x="218490" y="749528"/>
                  </a:lnTo>
                  <a:lnTo>
                    <a:pt x="217119" y="736650"/>
                  </a:lnTo>
                  <a:lnTo>
                    <a:pt x="214604" y="734618"/>
                  </a:lnTo>
                  <a:lnTo>
                    <a:pt x="208978" y="735215"/>
                  </a:lnTo>
                  <a:lnTo>
                    <a:pt x="206946" y="737730"/>
                  </a:lnTo>
                  <a:lnTo>
                    <a:pt x="208318" y="750608"/>
                  </a:lnTo>
                  <a:lnTo>
                    <a:pt x="195440" y="751967"/>
                  </a:lnTo>
                  <a:lnTo>
                    <a:pt x="193408" y="754494"/>
                  </a:lnTo>
                  <a:lnTo>
                    <a:pt x="194005" y="760107"/>
                  </a:lnTo>
                  <a:lnTo>
                    <a:pt x="196519" y="762139"/>
                  </a:lnTo>
                  <a:lnTo>
                    <a:pt x="199326" y="761834"/>
                  </a:lnTo>
                  <a:lnTo>
                    <a:pt x="209397" y="760768"/>
                  </a:lnTo>
                  <a:lnTo>
                    <a:pt x="210769" y="773645"/>
                  </a:lnTo>
                  <a:lnTo>
                    <a:pt x="213283" y="775677"/>
                  </a:lnTo>
                  <a:lnTo>
                    <a:pt x="218897" y="775081"/>
                  </a:lnTo>
                  <a:lnTo>
                    <a:pt x="220929" y="772566"/>
                  </a:lnTo>
                  <a:lnTo>
                    <a:pt x="219570" y="759688"/>
                  </a:lnTo>
                  <a:lnTo>
                    <a:pt x="232448" y="758329"/>
                  </a:lnTo>
                  <a:lnTo>
                    <a:pt x="234480" y="755802"/>
                  </a:lnTo>
                  <a:close/>
                </a:path>
                <a:path w="1722755" h="859155">
                  <a:moveTo>
                    <a:pt x="404101" y="533527"/>
                  </a:moveTo>
                  <a:lnTo>
                    <a:pt x="403415" y="527050"/>
                  </a:lnTo>
                  <a:lnTo>
                    <a:pt x="400507" y="524713"/>
                  </a:lnTo>
                  <a:lnTo>
                    <a:pt x="385686" y="526288"/>
                  </a:lnTo>
                  <a:lnTo>
                    <a:pt x="384111" y="511454"/>
                  </a:lnTo>
                  <a:lnTo>
                    <a:pt x="381215" y="509117"/>
                  </a:lnTo>
                  <a:lnTo>
                    <a:pt x="374738" y="509803"/>
                  </a:lnTo>
                  <a:lnTo>
                    <a:pt x="372402" y="512699"/>
                  </a:lnTo>
                  <a:lnTo>
                    <a:pt x="373964" y="527519"/>
                  </a:lnTo>
                  <a:lnTo>
                    <a:pt x="359143" y="529094"/>
                  </a:lnTo>
                  <a:lnTo>
                    <a:pt x="356806" y="532003"/>
                  </a:lnTo>
                  <a:lnTo>
                    <a:pt x="357492" y="538467"/>
                  </a:lnTo>
                  <a:lnTo>
                    <a:pt x="360387" y="540816"/>
                  </a:lnTo>
                  <a:lnTo>
                    <a:pt x="363626" y="540473"/>
                  </a:lnTo>
                  <a:lnTo>
                    <a:pt x="375208" y="539242"/>
                  </a:lnTo>
                  <a:lnTo>
                    <a:pt x="376783" y="554062"/>
                  </a:lnTo>
                  <a:lnTo>
                    <a:pt x="379691" y="556412"/>
                  </a:lnTo>
                  <a:lnTo>
                    <a:pt x="386156" y="555726"/>
                  </a:lnTo>
                  <a:lnTo>
                    <a:pt x="388505" y="552818"/>
                  </a:lnTo>
                  <a:lnTo>
                    <a:pt x="386930" y="537997"/>
                  </a:lnTo>
                  <a:lnTo>
                    <a:pt x="401751" y="536422"/>
                  </a:lnTo>
                  <a:lnTo>
                    <a:pt x="404101" y="533527"/>
                  </a:lnTo>
                  <a:close/>
                </a:path>
                <a:path w="1722755" h="859155">
                  <a:moveTo>
                    <a:pt x="415328" y="655599"/>
                  </a:moveTo>
                  <a:lnTo>
                    <a:pt x="414680" y="649554"/>
                  </a:lnTo>
                  <a:lnTo>
                    <a:pt x="411975" y="647369"/>
                  </a:lnTo>
                  <a:lnTo>
                    <a:pt x="398132" y="648830"/>
                  </a:lnTo>
                  <a:lnTo>
                    <a:pt x="396659" y="634987"/>
                  </a:lnTo>
                  <a:lnTo>
                    <a:pt x="393954" y="632790"/>
                  </a:lnTo>
                  <a:lnTo>
                    <a:pt x="387908" y="633437"/>
                  </a:lnTo>
                  <a:lnTo>
                    <a:pt x="385711" y="636143"/>
                  </a:lnTo>
                  <a:lnTo>
                    <a:pt x="387184" y="649998"/>
                  </a:lnTo>
                  <a:lnTo>
                    <a:pt x="373329" y="651471"/>
                  </a:lnTo>
                  <a:lnTo>
                    <a:pt x="371144" y="654177"/>
                  </a:lnTo>
                  <a:lnTo>
                    <a:pt x="371779" y="660222"/>
                  </a:lnTo>
                  <a:lnTo>
                    <a:pt x="374497" y="662406"/>
                  </a:lnTo>
                  <a:lnTo>
                    <a:pt x="377520" y="662089"/>
                  </a:lnTo>
                  <a:lnTo>
                    <a:pt x="388340" y="660946"/>
                  </a:lnTo>
                  <a:lnTo>
                    <a:pt x="389813" y="674789"/>
                  </a:lnTo>
                  <a:lnTo>
                    <a:pt x="392518" y="676973"/>
                  </a:lnTo>
                  <a:lnTo>
                    <a:pt x="398564" y="676338"/>
                  </a:lnTo>
                  <a:lnTo>
                    <a:pt x="400761" y="673633"/>
                  </a:lnTo>
                  <a:lnTo>
                    <a:pt x="399288" y="659777"/>
                  </a:lnTo>
                  <a:lnTo>
                    <a:pt x="413143" y="658304"/>
                  </a:lnTo>
                  <a:lnTo>
                    <a:pt x="415328" y="655599"/>
                  </a:lnTo>
                  <a:close/>
                </a:path>
                <a:path w="1722755" h="859155">
                  <a:moveTo>
                    <a:pt x="426554" y="777659"/>
                  </a:moveTo>
                  <a:lnTo>
                    <a:pt x="425958" y="772058"/>
                  </a:lnTo>
                  <a:lnTo>
                    <a:pt x="423430" y="770013"/>
                  </a:lnTo>
                  <a:lnTo>
                    <a:pt x="410565" y="771385"/>
                  </a:lnTo>
                  <a:lnTo>
                    <a:pt x="409194" y="758507"/>
                  </a:lnTo>
                  <a:lnTo>
                    <a:pt x="406679" y="756475"/>
                  </a:lnTo>
                  <a:lnTo>
                    <a:pt x="401066" y="757072"/>
                  </a:lnTo>
                  <a:lnTo>
                    <a:pt x="399034" y="759587"/>
                  </a:lnTo>
                  <a:lnTo>
                    <a:pt x="400392" y="772464"/>
                  </a:lnTo>
                  <a:lnTo>
                    <a:pt x="387515" y="773823"/>
                  </a:lnTo>
                  <a:lnTo>
                    <a:pt x="385483" y="776351"/>
                  </a:lnTo>
                  <a:lnTo>
                    <a:pt x="386080" y="781964"/>
                  </a:lnTo>
                  <a:lnTo>
                    <a:pt x="388594" y="783996"/>
                  </a:lnTo>
                  <a:lnTo>
                    <a:pt x="391414" y="783704"/>
                  </a:lnTo>
                  <a:lnTo>
                    <a:pt x="401472" y="782637"/>
                  </a:lnTo>
                  <a:lnTo>
                    <a:pt x="402844" y="795515"/>
                  </a:lnTo>
                  <a:lnTo>
                    <a:pt x="405358" y="797534"/>
                  </a:lnTo>
                  <a:lnTo>
                    <a:pt x="410984" y="796950"/>
                  </a:lnTo>
                  <a:lnTo>
                    <a:pt x="413016" y="794423"/>
                  </a:lnTo>
                  <a:lnTo>
                    <a:pt x="411645" y="781558"/>
                  </a:lnTo>
                  <a:lnTo>
                    <a:pt x="424522" y="780186"/>
                  </a:lnTo>
                  <a:lnTo>
                    <a:pt x="426554" y="777659"/>
                  </a:lnTo>
                  <a:close/>
                </a:path>
                <a:path w="1722755" h="859155">
                  <a:moveTo>
                    <a:pt x="583552" y="420268"/>
                  </a:moveTo>
                  <a:lnTo>
                    <a:pt x="582815" y="413372"/>
                  </a:lnTo>
                  <a:lnTo>
                    <a:pt x="579729" y="410883"/>
                  </a:lnTo>
                  <a:lnTo>
                    <a:pt x="563930" y="412559"/>
                  </a:lnTo>
                  <a:lnTo>
                    <a:pt x="562254" y="396760"/>
                  </a:lnTo>
                  <a:lnTo>
                    <a:pt x="559168" y="394258"/>
                  </a:lnTo>
                  <a:lnTo>
                    <a:pt x="552272" y="394995"/>
                  </a:lnTo>
                  <a:lnTo>
                    <a:pt x="549770" y="398081"/>
                  </a:lnTo>
                  <a:lnTo>
                    <a:pt x="551446" y="413880"/>
                  </a:lnTo>
                  <a:lnTo>
                    <a:pt x="535647" y="415556"/>
                  </a:lnTo>
                  <a:lnTo>
                    <a:pt x="533158" y="418642"/>
                  </a:lnTo>
                  <a:lnTo>
                    <a:pt x="533882" y="425538"/>
                  </a:lnTo>
                  <a:lnTo>
                    <a:pt x="536981" y="428028"/>
                  </a:lnTo>
                  <a:lnTo>
                    <a:pt x="540423" y="427672"/>
                  </a:lnTo>
                  <a:lnTo>
                    <a:pt x="552780" y="426351"/>
                  </a:lnTo>
                  <a:lnTo>
                    <a:pt x="554456" y="442150"/>
                  </a:lnTo>
                  <a:lnTo>
                    <a:pt x="557542" y="444652"/>
                  </a:lnTo>
                  <a:lnTo>
                    <a:pt x="564438" y="443915"/>
                  </a:lnTo>
                  <a:lnTo>
                    <a:pt x="566928" y="440829"/>
                  </a:lnTo>
                  <a:lnTo>
                    <a:pt x="565251" y="425030"/>
                  </a:lnTo>
                  <a:lnTo>
                    <a:pt x="581050" y="423354"/>
                  </a:lnTo>
                  <a:lnTo>
                    <a:pt x="583552" y="420268"/>
                  </a:lnTo>
                  <a:close/>
                </a:path>
                <a:path w="1722755" h="859155">
                  <a:moveTo>
                    <a:pt x="594944" y="543801"/>
                  </a:moveTo>
                  <a:lnTo>
                    <a:pt x="594258" y="537337"/>
                  </a:lnTo>
                  <a:lnTo>
                    <a:pt x="591362" y="534987"/>
                  </a:lnTo>
                  <a:lnTo>
                    <a:pt x="576541" y="536562"/>
                  </a:lnTo>
                  <a:lnTo>
                    <a:pt x="574967" y="521741"/>
                  </a:lnTo>
                  <a:lnTo>
                    <a:pt x="572058" y="519391"/>
                  </a:lnTo>
                  <a:lnTo>
                    <a:pt x="565594" y="520077"/>
                  </a:lnTo>
                  <a:lnTo>
                    <a:pt x="563245" y="522986"/>
                  </a:lnTo>
                  <a:lnTo>
                    <a:pt x="564819" y="537806"/>
                  </a:lnTo>
                  <a:lnTo>
                    <a:pt x="549998" y="539381"/>
                  </a:lnTo>
                  <a:lnTo>
                    <a:pt x="547649" y="542277"/>
                  </a:lnTo>
                  <a:lnTo>
                    <a:pt x="548335" y="548754"/>
                  </a:lnTo>
                  <a:lnTo>
                    <a:pt x="551243" y="551091"/>
                  </a:lnTo>
                  <a:lnTo>
                    <a:pt x="554469" y="550748"/>
                  </a:lnTo>
                  <a:lnTo>
                    <a:pt x="566064" y="549529"/>
                  </a:lnTo>
                  <a:lnTo>
                    <a:pt x="567639" y="564349"/>
                  </a:lnTo>
                  <a:lnTo>
                    <a:pt x="570534" y="566699"/>
                  </a:lnTo>
                  <a:lnTo>
                    <a:pt x="577011" y="566000"/>
                  </a:lnTo>
                  <a:lnTo>
                    <a:pt x="579348" y="563105"/>
                  </a:lnTo>
                  <a:lnTo>
                    <a:pt x="577773" y="548284"/>
                  </a:lnTo>
                  <a:lnTo>
                    <a:pt x="592607" y="546709"/>
                  </a:lnTo>
                  <a:lnTo>
                    <a:pt x="594944" y="543801"/>
                  </a:lnTo>
                  <a:close/>
                </a:path>
                <a:path w="1722755" h="859155">
                  <a:moveTo>
                    <a:pt x="606336" y="667346"/>
                  </a:moveTo>
                  <a:lnTo>
                    <a:pt x="605688" y="661301"/>
                  </a:lnTo>
                  <a:lnTo>
                    <a:pt x="602983" y="659117"/>
                  </a:lnTo>
                  <a:lnTo>
                    <a:pt x="589127" y="660590"/>
                  </a:lnTo>
                  <a:lnTo>
                    <a:pt x="587667" y="646734"/>
                  </a:lnTo>
                  <a:lnTo>
                    <a:pt x="584949" y="644550"/>
                  </a:lnTo>
                  <a:lnTo>
                    <a:pt x="578904" y="645185"/>
                  </a:lnTo>
                  <a:lnTo>
                    <a:pt x="576719" y="647890"/>
                  </a:lnTo>
                  <a:lnTo>
                    <a:pt x="578192" y="661746"/>
                  </a:lnTo>
                  <a:lnTo>
                    <a:pt x="564337" y="663219"/>
                  </a:lnTo>
                  <a:lnTo>
                    <a:pt x="562152" y="665924"/>
                  </a:lnTo>
                  <a:lnTo>
                    <a:pt x="562787" y="671969"/>
                  </a:lnTo>
                  <a:lnTo>
                    <a:pt x="565505" y="674166"/>
                  </a:lnTo>
                  <a:lnTo>
                    <a:pt x="568528" y="673836"/>
                  </a:lnTo>
                  <a:lnTo>
                    <a:pt x="579348" y="672693"/>
                  </a:lnTo>
                  <a:lnTo>
                    <a:pt x="580821" y="686536"/>
                  </a:lnTo>
                  <a:lnTo>
                    <a:pt x="583526" y="688733"/>
                  </a:lnTo>
                  <a:lnTo>
                    <a:pt x="589572" y="688086"/>
                  </a:lnTo>
                  <a:lnTo>
                    <a:pt x="591769" y="685380"/>
                  </a:lnTo>
                  <a:lnTo>
                    <a:pt x="590296" y="671525"/>
                  </a:lnTo>
                  <a:lnTo>
                    <a:pt x="604139" y="670064"/>
                  </a:lnTo>
                  <a:lnTo>
                    <a:pt x="606336" y="667346"/>
                  </a:lnTo>
                  <a:close/>
                </a:path>
                <a:path w="1722755" h="859155">
                  <a:moveTo>
                    <a:pt x="617715" y="790892"/>
                  </a:moveTo>
                  <a:lnTo>
                    <a:pt x="617118" y="785291"/>
                  </a:lnTo>
                  <a:lnTo>
                    <a:pt x="614591" y="783247"/>
                  </a:lnTo>
                  <a:lnTo>
                    <a:pt x="601726" y="784618"/>
                  </a:lnTo>
                  <a:lnTo>
                    <a:pt x="600354" y="771740"/>
                  </a:lnTo>
                  <a:lnTo>
                    <a:pt x="597839" y="769708"/>
                  </a:lnTo>
                  <a:lnTo>
                    <a:pt x="592213" y="770305"/>
                  </a:lnTo>
                  <a:lnTo>
                    <a:pt x="590181" y="772820"/>
                  </a:lnTo>
                  <a:lnTo>
                    <a:pt x="591553" y="785698"/>
                  </a:lnTo>
                  <a:lnTo>
                    <a:pt x="578675" y="787057"/>
                  </a:lnTo>
                  <a:lnTo>
                    <a:pt x="576643" y="789584"/>
                  </a:lnTo>
                  <a:lnTo>
                    <a:pt x="577240" y="795197"/>
                  </a:lnTo>
                  <a:lnTo>
                    <a:pt x="579755" y="797229"/>
                  </a:lnTo>
                  <a:lnTo>
                    <a:pt x="582561" y="796937"/>
                  </a:lnTo>
                  <a:lnTo>
                    <a:pt x="592632" y="795858"/>
                  </a:lnTo>
                  <a:lnTo>
                    <a:pt x="594004" y="808736"/>
                  </a:lnTo>
                  <a:lnTo>
                    <a:pt x="596519" y="810768"/>
                  </a:lnTo>
                  <a:lnTo>
                    <a:pt x="602132" y="810171"/>
                  </a:lnTo>
                  <a:lnTo>
                    <a:pt x="604164" y="807656"/>
                  </a:lnTo>
                  <a:lnTo>
                    <a:pt x="602805" y="794778"/>
                  </a:lnTo>
                  <a:lnTo>
                    <a:pt x="615683" y="793419"/>
                  </a:lnTo>
                  <a:lnTo>
                    <a:pt x="617715" y="790892"/>
                  </a:lnTo>
                  <a:close/>
                </a:path>
                <a:path w="1722755" h="859155">
                  <a:moveTo>
                    <a:pt x="773620" y="423240"/>
                  </a:moveTo>
                  <a:lnTo>
                    <a:pt x="772883" y="416344"/>
                  </a:lnTo>
                  <a:lnTo>
                    <a:pt x="769797" y="413854"/>
                  </a:lnTo>
                  <a:lnTo>
                    <a:pt x="753999" y="415531"/>
                  </a:lnTo>
                  <a:lnTo>
                    <a:pt x="752322" y="399732"/>
                  </a:lnTo>
                  <a:lnTo>
                    <a:pt x="749236" y="397230"/>
                  </a:lnTo>
                  <a:lnTo>
                    <a:pt x="742340" y="397967"/>
                  </a:lnTo>
                  <a:lnTo>
                    <a:pt x="739851" y="401053"/>
                  </a:lnTo>
                  <a:lnTo>
                    <a:pt x="741527" y="416852"/>
                  </a:lnTo>
                  <a:lnTo>
                    <a:pt x="725728" y="418528"/>
                  </a:lnTo>
                  <a:lnTo>
                    <a:pt x="723226" y="421614"/>
                  </a:lnTo>
                  <a:lnTo>
                    <a:pt x="723963" y="428510"/>
                  </a:lnTo>
                  <a:lnTo>
                    <a:pt x="727049" y="430999"/>
                  </a:lnTo>
                  <a:lnTo>
                    <a:pt x="730491" y="430644"/>
                  </a:lnTo>
                  <a:lnTo>
                    <a:pt x="742848" y="429323"/>
                  </a:lnTo>
                  <a:lnTo>
                    <a:pt x="744524" y="445122"/>
                  </a:lnTo>
                  <a:lnTo>
                    <a:pt x="747610" y="447624"/>
                  </a:lnTo>
                  <a:lnTo>
                    <a:pt x="754507" y="446887"/>
                  </a:lnTo>
                  <a:lnTo>
                    <a:pt x="757008" y="443801"/>
                  </a:lnTo>
                  <a:lnTo>
                    <a:pt x="755332" y="428002"/>
                  </a:lnTo>
                  <a:lnTo>
                    <a:pt x="771118" y="426326"/>
                  </a:lnTo>
                  <a:lnTo>
                    <a:pt x="773620" y="423240"/>
                  </a:lnTo>
                  <a:close/>
                </a:path>
                <a:path w="1722755" h="859155">
                  <a:moveTo>
                    <a:pt x="785139" y="547916"/>
                  </a:moveTo>
                  <a:lnTo>
                    <a:pt x="784453" y="541451"/>
                  </a:lnTo>
                  <a:lnTo>
                    <a:pt x="781558" y="539102"/>
                  </a:lnTo>
                  <a:lnTo>
                    <a:pt x="766724" y="540677"/>
                  </a:lnTo>
                  <a:lnTo>
                    <a:pt x="765162" y="525856"/>
                  </a:lnTo>
                  <a:lnTo>
                    <a:pt x="762254" y="523506"/>
                  </a:lnTo>
                  <a:lnTo>
                    <a:pt x="755789" y="524192"/>
                  </a:lnTo>
                  <a:lnTo>
                    <a:pt x="753440" y="527100"/>
                  </a:lnTo>
                  <a:lnTo>
                    <a:pt x="755015" y="541921"/>
                  </a:lnTo>
                  <a:lnTo>
                    <a:pt x="740194" y="543496"/>
                  </a:lnTo>
                  <a:lnTo>
                    <a:pt x="737844" y="546392"/>
                  </a:lnTo>
                  <a:lnTo>
                    <a:pt x="738530" y="552869"/>
                  </a:lnTo>
                  <a:lnTo>
                    <a:pt x="741438" y="555205"/>
                  </a:lnTo>
                  <a:lnTo>
                    <a:pt x="744664" y="554863"/>
                  </a:lnTo>
                  <a:lnTo>
                    <a:pt x="756259" y="553643"/>
                  </a:lnTo>
                  <a:lnTo>
                    <a:pt x="757834" y="568464"/>
                  </a:lnTo>
                  <a:lnTo>
                    <a:pt x="760730" y="570814"/>
                  </a:lnTo>
                  <a:lnTo>
                    <a:pt x="767207" y="570115"/>
                  </a:lnTo>
                  <a:lnTo>
                    <a:pt x="769543" y="567220"/>
                  </a:lnTo>
                  <a:lnTo>
                    <a:pt x="767969" y="552399"/>
                  </a:lnTo>
                  <a:lnTo>
                    <a:pt x="782802" y="550824"/>
                  </a:lnTo>
                  <a:lnTo>
                    <a:pt x="785139" y="547916"/>
                  </a:lnTo>
                  <a:close/>
                </a:path>
                <a:path w="1722755" h="859155">
                  <a:moveTo>
                    <a:pt x="796645" y="672617"/>
                  </a:moveTo>
                  <a:lnTo>
                    <a:pt x="795997" y="666572"/>
                  </a:lnTo>
                  <a:lnTo>
                    <a:pt x="793292" y="664375"/>
                  </a:lnTo>
                  <a:lnTo>
                    <a:pt x="779437" y="665848"/>
                  </a:lnTo>
                  <a:lnTo>
                    <a:pt x="777976" y="652005"/>
                  </a:lnTo>
                  <a:lnTo>
                    <a:pt x="775258" y="649808"/>
                  </a:lnTo>
                  <a:lnTo>
                    <a:pt x="769213" y="650455"/>
                  </a:lnTo>
                  <a:lnTo>
                    <a:pt x="767029" y="653161"/>
                  </a:lnTo>
                  <a:lnTo>
                    <a:pt x="768502" y="667016"/>
                  </a:lnTo>
                  <a:lnTo>
                    <a:pt x="754646" y="668477"/>
                  </a:lnTo>
                  <a:lnTo>
                    <a:pt x="752462" y="671195"/>
                  </a:lnTo>
                  <a:lnTo>
                    <a:pt x="753097" y="677240"/>
                  </a:lnTo>
                  <a:lnTo>
                    <a:pt x="755815" y="679424"/>
                  </a:lnTo>
                  <a:lnTo>
                    <a:pt x="758837" y="679107"/>
                  </a:lnTo>
                  <a:lnTo>
                    <a:pt x="769658" y="677951"/>
                  </a:lnTo>
                  <a:lnTo>
                    <a:pt x="771131" y="691807"/>
                  </a:lnTo>
                  <a:lnTo>
                    <a:pt x="773836" y="693991"/>
                  </a:lnTo>
                  <a:lnTo>
                    <a:pt x="779881" y="693356"/>
                  </a:lnTo>
                  <a:lnTo>
                    <a:pt x="782078" y="690638"/>
                  </a:lnTo>
                  <a:lnTo>
                    <a:pt x="780605" y="676795"/>
                  </a:lnTo>
                  <a:lnTo>
                    <a:pt x="794461" y="675322"/>
                  </a:lnTo>
                  <a:lnTo>
                    <a:pt x="796645" y="672617"/>
                  </a:lnTo>
                  <a:close/>
                </a:path>
                <a:path w="1722755" h="859155">
                  <a:moveTo>
                    <a:pt x="808151" y="797293"/>
                  </a:moveTo>
                  <a:lnTo>
                    <a:pt x="807554" y="791692"/>
                  </a:lnTo>
                  <a:lnTo>
                    <a:pt x="805027" y="789647"/>
                  </a:lnTo>
                  <a:lnTo>
                    <a:pt x="792162" y="791019"/>
                  </a:lnTo>
                  <a:lnTo>
                    <a:pt x="790790" y="778141"/>
                  </a:lnTo>
                  <a:lnTo>
                    <a:pt x="788276" y="776109"/>
                  </a:lnTo>
                  <a:lnTo>
                    <a:pt x="782650" y="776706"/>
                  </a:lnTo>
                  <a:lnTo>
                    <a:pt x="780618" y="779221"/>
                  </a:lnTo>
                  <a:lnTo>
                    <a:pt x="781989" y="792099"/>
                  </a:lnTo>
                  <a:lnTo>
                    <a:pt x="769112" y="793457"/>
                  </a:lnTo>
                  <a:lnTo>
                    <a:pt x="767080" y="795985"/>
                  </a:lnTo>
                  <a:lnTo>
                    <a:pt x="767676" y="801598"/>
                  </a:lnTo>
                  <a:lnTo>
                    <a:pt x="770191" y="803630"/>
                  </a:lnTo>
                  <a:lnTo>
                    <a:pt x="772998" y="803338"/>
                  </a:lnTo>
                  <a:lnTo>
                    <a:pt x="783069" y="802259"/>
                  </a:lnTo>
                  <a:lnTo>
                    <a:pt x="784440" y="815136"/>
                  </a:lnTo>
                  <a:lnTo>
                    <a:pt x="786955" y="817168"/>
                  </a:lnTo>
                  <a:lnTo>
                    <a:pt x="792568" y="816571"/>
                  </a:lnTo>
                  <a:lnTo>
                    <a:pt x="794600" y="814057"/>
                  </a:lnTo>
                  <a:lnTo>
                    <a:pt x="793242" y="801179"/>
                  </a:lnTo>
                  <a:lnTo>
                    <a:pt x="806119" y="799820"/>
                  </a:lnTo>
                  <a:lnTo>
                    <a:pt x="808151" y="797293"/>
                  </a:lnTo>
                  <a:close/>
                </a:path>
                <a:path w="1722755" h="859155">
                  <a:moveTo>
                    <a:pt x="962469" y="414642"/>
                  </a:moveTo>
                  <a:lnTo>
                    <a:pt x="961732" y="407746"/>
                  </a:lnTo>
                  <a:lnTo>
                    <a:pt x="958646" y="405244"/>
                  </a:lnTo>
                  <a:lnTo>
                    <a:pt x="942848" y="406920"/>
                  </a:lnTo>
                  <a:lnTo>
                    <a:pt x="941171" y="391134"/>
                  </a:lnTo>
                  <a:lnTo>
                    <a:pt x="938085" y="388632"/>
                  </a:lnTo>
                  <a:lnTo>
                    <a:pt x="931189" y="389369"/>
                  </a:lnTo>
                  <a:lnTo>
                    <a:pt x="928687" y="392455"/>
                  </a:lnTo>
                  <a:lnTo>
                    <a:pt x="930363" y="408254"/>
                  </a:lnTo>
                  <a:lnTo>
                    <a:pt x="914565" y="409930"/>
                  </a:lnTo>
                  <a:lnTo>
                    <a:pt x="912075" y="413016"/>
                  </a:lnTo>
                  <a:lnTo>
                    <a:pt x="912799" y="419912"/>
                  </a:lnTo>
                  <a:lnTo>
                    <a:pt x="915885" y="422402"/>
                  </a:lnTo>
                  <a:lnTo>
                    <a:pt x="919340" y="422046"/>
                  </a:lnTo>
                  <a:lnTo>
                    <a:pt x="931697" y="420725"/>
                  </a:lnTo>
                  <a:lnTo>
                    <a:pt x="933373" y="436524"/>
                  </a:lnTo>
                  <a:lnTo>
                    <a:pt x="936459" y="439026"/>
                  </a:lnTo>
                  <a:lnTo>
                    <a:pt x="943356" y="438289"/>
                  </a:lnTo>
                  <a:lnTo>
                    <a:pt x="945845" y="435203"/>
                  </a:lnTo>
                  <a:lnTo>
                    <a:pt x="944168" y="419404"/>
                  </a:lnTo>
                  <a:lnTo>
                    <a:pt x="959967" y="417728"/>
                  </a:lnTo>
                  <a:lnTo>
                    <a:pt x="962469" y="414642"/>
                  </a:lnTo>
                  <a:close/>
                </a:path>
                <a:path w="1722755" h="859155">
                  <a:moveTo>
                    <a:pt x="974039" y="539851"/>
                  </a:moveTo>
                  <a:lnTo>
                    <a:pt x="973353" y="533387"/>
                  </a:lnTo>
                  <a:lnTo>
                    <a:pt x="970445" y="531037"/>
                  </a:lnTo>
                  <a:lnTo>
                    <a:pt x="955624" y="532612"/>
                  </a:lnTo>
                  <a:lnTo>
                    <a:pt x="954049" y="517791"/>
                  </a:lnTo>
                  <a:lnTo>
                    <a:pt x="951153" y="515442"/>
                  </a:lnTo>
                  <a:lnTo>
                    <a:pt x="944676" y="516128"/>
                  </a:lnTo>
                  <a:lnTo>
                    <a:pt x="942340" y="519036"/>
                  </a:lnTo>
                  <a:lnTo>
                    <a:pt x="943914" y="533857"/>
                  </a:lnTo>
                  <a:lnTo>
                    <a:pt x="929081" y="535432"/>
                  </a:lnTo>
                  <a:lnTo>
                    <a:pt x="926744" y="538327"/>
                  </a:lnTo>
                  <a:lnTo>
                    <a:pt x="927430" y="544804"/>
                  </a:lnTo>
                  <a:lnTo>
                    <a:pt x="930325" y="547141"/>
                  </a:lnTo>
                  <a:lnTo>
                    <a:pt x="933564" y="546798"/>
                  </a:lnTo>
                  <a:lnTo>
                    <a:pt x="945146" y="545566"/>
                  </a:lnTo>
                  <a:lnTo>
                    <a:pt x="946721" y="560400"/>
                  </a:lnTo>
                  <a:lnTo>
                    <a:pt x="949629" y="562737"/>
                  </a:lnTo>
                  <a:lnTo>
                    <a:pt x="956094" y="562051"/>
                  </a:lnTo>
                  <a:lnTo>
                    <a:pt x="958443" y="559155"/>
                  </a:lnTo>
                  <a:lnTo>
                    <a:pt x="956868" y="544322"/>
                  </a:lnTo>
                  <a:lnTo>
                    <a:pt x="971689" y="542759"/>
                  </a:lnTo>
                  <a:lnTo>
                    <a:pt x="974039" y="539851"/>
                  </a:lnTo>
                  <a:close/>
                </a:path>
                <a:path w="1722755" h="859155">
                  <a:moveTo>
                    <a:pt x="985596" y="665073"/>
                  </a:moveTo>
                  <a:lnTo>
                    <a:pt x="984961" y="659028"/>
                  </a:lnTo>
                  <a:lnTo>
                    <a:pt x="982256" y="656844"/>
                  </a:lnTo>
                  <a:lnTo>
                    <a:pt x="968400" y="658317"/>
                  </a:lnTo>
                  <a:lnTo>
                    <a:pt x="966927" y="644461"/>
                  </a:lnTo>
                  <a:lnTo>
                    <a:pt x="964222" y="642277"/>
                  </a:lnTo>
                  <a:lnTo>
                    <a:pt x="958176" y="642912"/>
                  </a:lnTo>
                  <a:lnTo>
                    <a:pt x="955992" y="645629"/>
                  </a:lnTo>
                  <a:lnTo>
                    <a:pt x="957453" y="659472"/>
                  </a:lnTo>
                  <a:lnTo>
                    <a:pt x="943610" y="660946"/>
                  </a:lnTo>
                  <a:lnTo>
                    <a:pt x="941412" y="663651"/>
                  </a:lnTo>
                  <a:lnTo>
                    <a:pt x="942060" y="669696"/>
                  </a:lnTo>
                  <a:lnTo>
                    <a:pt x="944765" y="671893"/>
                  </a:lnTo>
                  <a:lnTo>
                    <a:pt x="947788" y="671563"/>
                  </a:lnTo>
                  <a:lnTo>
                    <a:pt x="958621" y="670420"/>
                  </a:lnTo>
                  <a:lnTo>
                    <a:pt x="960094" y="684276"/>
                  </a:lnTo>
                  <a:lnTo>
                    <a:pt x="962799" y="686460"/>
                  </a:lnTo>
                  <a:lnTo>
                    <a:pt x="968844" y="685812"/>
                  </a:lnTo>
                  <a:lnTo>
                    <a:pt x="971029" y="683107"/>
                  </a:lnTo>
                  <a:lnTo>
                    <a:pt x="969556" y="669251"/>
                  </a:lnTo>
                  <a:lnTo>
                    <a:pt x="983411" y="667791"/>
                  </a:lnTo>
                  <a:lnTo>
                    <a:pt x="985596" y="665073"/>
                  </a:lnTo>
                  <a:close/>
                </a:path>
                <a:path w="1722755" h="859155">
                  <a:moveTo>
                    <a:pt x="997165" y="790295"/>
                  </a:moveTo>
                  <a:lnTo>
                    <a:pt x="996569" y="784682"/>
                  </a:lnTo>
                  <a:lnTo>
                    <a:pt x="994041" y="782650"/>
                  </a:lnTo>
                  <a:lnTo>
                    <a:pt x="981176" y="784009"/>
                  </a:lnTo>
                  <a:lnTo>
                    <a:pt x="979805" y="771131"/>
                  </a:lnTo>
                  <a:lnTo>
                    <a:pt x="977290" y="769099"/>
                  </a:lnTo>
                  <a:lnTo>
                    <a:pt x="971664" y="769696"/>
                  </a:lnTo>
                  <a:lnTo>
                    <a:pt x="969632" y="772223"/>
                  </a:lnTo>
                  <a:lnTo>
                    <a:pt x="971003" y="785088"/>
                  </a:lnTo>
                  <a:lnTo>
                    <a:pt x="958126" y="786460"/>
                  </a:lnTo>
                  <a:lnTo>
                    <a:pt x="956094" y="788974"/>
                  </a:lnTo>
                  <a:lnTo>
                    <a:pt x="956691" y="794588"/>
                  </a:lnTo>
                  <a:lnTo>
                    <a:pt x="959205" y="796632"/>
                  </a:lnTo>
                  <a:lnTo>
                    <a:pt x="962012" y="796328"/>
                  </a:lnTo>
                  <a:lnTo>
                    <a:pt x="972083" y="795261"/>
                  </a:lnTo>
                  <a:lnTo>
                    <a:pt x="973455" y="808139"/>
                  </a:lnTo>
                  <a:lnTo>
                    <a:pt x="975969" y="810171"/>
                  </a:lnTo>
                  <a:lnTo>
                    <a:pt x="981583" y="809574"/>
                  </a:lnTo>
                  <a:lnTo>
                    <a:pt x="983615" y="807046"/>
                  </a:lnTo>
                  <a:lnTo>
                    <a:pt x="982256" y="794181"/>
                  </a:lnTo>
                  <a:lnTo>
                    <a:pt x="995133" y="792810"/>
                  </a:lnTo>
                  <a:lnTo>
                    <a:pt x="997165" y="790295"/>
                  </a:lnTo>
                  <a:close/>
                </a:path>
                <a:path w="1722755" h="859155">
                  <a:moveTo>
                    <a:pt x="1131633" y="30822"/>
                  </a:moveTo>
                  <a:lnTo>
                    <a:pt x="1130769" y="22656"/>
                  </a:lnTo>
                  <a:lnTo>
                    <a:pt x="1127112" y="19697"/>
                  </a:lnTo>
                  <a:lnTo>
                    <a:pt x="1108392" y="21691"/>
                  </a:lnTo>
                  <a:lnTo>
                    <a:pt x="1106398" y="2959"/>
                  </a:lnTo>
                  <a:lnTo>
                    <a:pt x="1102728" y="0"/>
                  </a:lnTo>
                  <a:lnTo>
                    <a:pt x="1094562" y="876"/>
                  </a:lnTo>
                  <a:lnTo>
                    <a:pt x="1091603" y="4533"/>
                  </a:lnTo>
                  <a:lnTo>
                    <a:pt x="1093584" y="23253"/>
                  </a:lnTo>
                  <a:lnTo>
                    <a:pt x="1074851" y="25247"/>
                  </a:lnTo>
                  <a:lnTo>
                    <a:pt x="1071892" y="28905"/>
                  </a:lnTo>
                  <a:lnTo>
                    <a:pt x="1072756" y="37071"/>
                  </a:lnTo>
                  <a:lnTo>
                    <a:pt x="1076426" y="40030"/>
                  </a:lnTo>
                  <a:lnTo>
                    <a:pt x="1095159" y="38049"/>
                  </a:lnTo>
                  <a:lnTo>
                    <a:pt x="1097140" y="56769"/>
                  </a:lnTo>
                  <a:lnTo>
                    <a:pt x="1100810" y="59728"/>
                  </a:lnTo>
                  <a:lnTo>
                    <a:pt x="1108976" y="58864"/>
                  </a:lnTo>
                  <a:lnTo>
                    <a:pt x="1111948" y="55206"/>
                  </a:lnTo>
                  <a:lnTo>
                    <a:pt x="1109954" y="36474"/>
                  </a:lnTo>
                  <a:lnTo>
                    <a:pt x="1124597" y="34925"/>
                  </a:lnTo>
                  <a:lnTo>
                    <a:pt x="1128674" y="34493"/>
                  </a:lnTo>
                  <a:lnTo>
                    <a:pt x="1131633" y="30822"/>
                  </a:lnTo>
                  <a:close/>
                </a:path>
                <a:path w="1722755" h="859155">
                  <a:moveTo>
                    <a:pt x="1143622" y="156616"/>
                  </a:moveTo>
                  <a:lnTo>
                    <a:pt x="1142796" y="148856"/>
                  </a:lnTo>
                  <a:lnTo>
                    <a:pt x="1139329" y="146062"/>
                  </a:lnTo>
                  <a:lnTo>
                    <a:pt x="1121575" y="147942"/>
                  </a:lnTo>
                  <a:lnTo>
                    <a:pt x="1119695" y="130187"/>
                  </a:lnTo>
                  <a:lnTo>
                    <a:pt x="1116215" y="127381"/>
                  </a:lnTo>
                  <a:lnTo>
                    <a:pt x="1108468" y="128206"/>
                  </a:lnTo>
                  <a:lnTo>
                    <a:pt x="1105662" y="131673"/>
                  </a:lnTo>
                  <a:lnTo>
                    <a:pt x="1107541" y="149428"/>
                  </a:lnTo>
                  <a:lnTo>
                    <a:pt x="1089799" y="151307"/>
                  </a:lnTo>
                  <a:lnTo>
                    <a:pt x="1086993" y="154787"/>
                  </a:lnTo>
                  <a:lnTo>
                    <a:pt x="1087818" y="162534"/>
                  </a:lnTo>
                  <a:lnTo>
                    <a:pt x="1091285" y="165341"/>
                  </a:lnTo>
                  <a:lnTo>
                    <a:pt x="1109040" y="163461"/>
                  </a:lnTo>
                  <a:lnTo>
                    <a:pt x="1110919" y="181203"/>
                  </a:lnTo>
                  <a:lnTo>
                    <a:pt x="1114386" y="184010"/>
                  </a:lnTo>
                  <a:lnTo>
                    <a:pt x="1122146" y="183184"/>
                  </a:lnTo>
                  <a:lnTo>
                    <a:pt x="1124940" y="179717"/>
                  </a:lnTo>
                  <a:lnTo>
                    <a:pt x="1123061" y="161963"/>
                  </a:lnTo>
                  <a:lnTo>
                    <a:pt x="1136942" y="160489"/>
                  </a:lnTo>
                  <a:lnTo>
                    <a:pt x="1140815" y="160083"/>
                  </a:lnTo>
                  <a:lnTo>
                    <a:pt x="1143622" y="156616"/>
                  </a:lnTo>
                  <a:close/>
                </a:path>
                <a:path w="1722755" h="859155">
                  <a:moveTo>
                    <a:pt x="1155598" y="282397"/>
                  </a:moveTo>
                  <a:lnTo>
                    <a:pt x="1154811" y="275082"/>
                  </a:lnTo>
                  <a:lnTo>
                    <a:pt x="1151534" y="272427"/>
                  </a:lnTo>
                  <a:lnTo>
                    <a:pt x="1134757" y="274205"/>
                  </a:lnTo>
                  <a:lnTo>
                    <a:pt x="1132979" y="257429"/>
                  </a:lnTo>
                  <a:lnTo>
                    <a:pt x="1129703" y="254787"/>
                  </a:lnTo>
                  <a:lnTo>
                    <a:pt x="1122387" y="255562"/>
                  </a:lnTo>
                  <a:lnTo>
                    <a:pt x="1119733" y="258838"/>
                  </a:lnTo>
                  <a:lnTo>
                    <a:pt x="1121511" y="275615"/>
                  </a:lnTo>
                  <a:lnTo>
                    <a:pt x="1104734" y="277393"/>
                  </a:lnTo>
                  <a:lnTo>
                    <a:pt x="1102080" y="280682"/>
                  </a:lnTo>
                  <a:lnTo>
                    <a:pt x="1102855" y="287997"/>
                  </a:lnTo>
                  <a:lnTo>
                    <a:pt x="1106144" y="290639"/>
                  </a:lnTo>
                  <a:lnTo>
                    <a:pt x="1122921" y="288861"/>
                  </a:lnTo>
                  <a:lnTo>
                    <a:pt x="1124699" y="305638"/>
                  </a:lnTo>
                  <a:lnTo>
                    <a:pt x="1127975" y="308292"/>
                  </a:lnTo>
                  <a:lnTo>
                    <a:pt x="1135291" y="307517"/>
                  </a:lnTo>
                  <a:lnTo>
                    <a:pt x="1137945" y="304228"/>
                  </a:lnTo>
                  <a:lnTo>
                    <a:pt x="1136167" y="287464"/>
                  </a:lnTo>
                  <a:lnTo>
                    <a:pt x="1149286" y="286067"/>
                  </a:lnTo>
                  <a:lnTo>
                    <a:pt x="1152944" y="285673"/>
                  </a:lnTo>
                  <a:lnTo>
                    <a:pt x="1155598" y="282397"/>
                  </a:lnTo>
                  <a:close/>
                </a:path>
                <a:path w="1722755" h="859155">
                  <a:moveTo>
                    <a:pt x="1167574" y="408178"/>
                  </a:moveTo>
                  <a:lnTo>
                    <a:pt x="1166837" y="401294"/>
                  </a:lnTo>
                  <a:lnTo>
                    <a:pt x="1163751" y="398792"/>
                  </a:lnTo>
                  <a:lnTo>
                    <a:pt x="1147953" y="400469"/>
                  </a:lnTo>
                  <a:lnTo>
                    <a:pt x="1146276" y="384670"/>
                  </a:lnTo>
                  <a:lnTo>
                    <a:pt x="1143190" y="382181"/>
                  </a:lnTo>
                  <a:lnTo>
                    <a:pt x="1136294" y="382905"/>
                  </a:lnTo>
                  <a:lnTo>
                    <a:pt x="1133805" y="385991"/>
                  </a:lnTo>
                  <a:lnTo>
                    <a:pt x="1135481" y="401789"/>
                  </a:lnTo>
                  <a:lnTo>
                    <a:pt x="1119682" y="403466"/>
                  </a:lnTo>
                  <a:lnTo>
                    <a:pt x="1117180" y="406565"/>
                  </a:lnTo>
                  <a:lnTo>
                    <a:pt x="1117917" y="413448"/>
                  </a:lnTo>
                  <a:lnTo>
                    <a:pt x="1121003" y="415950"/>
                  </a:lnTo>
                  <a:lnTo>
                    <a:pt x="1136802" y="414274"/>
                  </a:lnTo>
                  <a:lnTo>
                    <a:pt x="1138478" y="430072"/>
                  </a:lnTo>
                  <a:lnTo>
                    <a:pt x="1141564" y="432562"/>
                  </a:lnTo>
                  <a:lnTo>
                    <a:pt x="1148461" y="431838"/>
                  </a:lnTo>
                  <a:lnTo>
                    <a:pt x="1150962" y="428752"/>
                  </a:lnTo>
                  <a:lnTo>
                    <a:pt x="1149286" y="412953"/>
                  </a:lnTo>
                  <a:lnTo>
                    <a:pt x="1161630" y="411632"/>
                  </a:lnTo>
                  <a:lnTo>
                    <a:pt x="1165072" y="411276"/>
                  </a:lnTo>
                  <a:lnTo>
                    <a:pt x="1167574" y="408178"/>
                  </a:lnTo>
                  <a:close/>
                </a:path>
                <a:path w="1722755" h="859155">
                  <a:moveTo>
                    <a:pt x="1179563" y="533958"/>
                  </a:moveTo>
                  <a:lnTo>
                    <a:pt x="1178864" y="527494"/>
                  </a:lnTo>
                  <a:lnTo>
                    <a:pt x="1175969" y="525145"/>
                  </a:lnTo>
                  <a:lnTo>
                    <a:pt x="1161148" y="526719"/>
                  </a:lnTo>
                  <a:lnTo>
                    <a:pt x="1159573" y="511898"/>
                  </a:lnTo>
                  <a:lnTo>
                    <a:pt x="1156665" y="509549"/>
                  </a:lnTo>
                  <a:lnTo>
                    <a:pt x="1150200" y="510235"/>
                  </a:lnTo>
                  <a:lnTo>
                    <a:pt x="1147851" y="513143"/>
                  </a:lnTo>
                  <a:lnTo>
                    <a:pt x="1149426" y="527964"/>
                  </a:lnTo>
                  <a:lnTo>
                    <a:pt x="1134605" y="529539"/>
                  </a:lnTo>
                  <a:lnTo>
                    <a:pt x="1132255" y="532447"/>
                  </a:lnTo>
                  <a:lnTo>
                    <a:pt x="1132941" y="538911"/>
                  </a:lnTo>
                  <a:lnTo>
                    <a:pt x="1135849" y="541261"/>
                  </a:lnTo>
                  <a:lnTo>
                    <a:pt x="1150670" y="539686"/>
                  </a:lnTo>
                  <a:lnTo>
                    <a:pt x="1152245" y="554507"/>
                  </a:lnTo>
                  <a:lnTo>
                    <a:pt x="1155141" y="556856"/>
                  </a:lnTo>
                  <a:lnTo>
                    <a:pt x="1161618" y="556171"/>
                  </a:lnTo>
                  <a:lnTo>
                    <a:pt x="1163955" y="553262"/>
                  </a:lnTo>
                  <a:lnTo>
                    <a:pt x="1162392" y="538441"/>
                  </a:lnTo>
                  <a:lnTo>
                    <a:pt x="1173975" y="537210"/>
                  </a:lnTo>
                  <a:lnTo>
                    <a:pt x="1177213" y="536867"/>
                  </a:lnTo>
                  <a:lnTo>
                    <a:pt x="1179563" y="533958"/>
                  </a:lnTo>
                  <a:close/>
                </a:path>
                <a:path w="1722755" h="859155">
                  <a:moveTo>
                    <a:pt x="1191526" y="659752"/>
                  </a:moveTo>
                  <a:lnTo>
                    <a:pt x="1190891" y="653707"/>
                  </a:lnTo>
                  <a:lnTo>
                    <a:pt x="1188186" y="651522"/>
                  </a:lnTo>
                  <a:lnTo>
                    <a:pt x="1174330" y="652983"/>
                  </a:lnTo>
                  <a:lnTo>
                    <a:pt x="1172857" y="639140"/>
                  </a:lnTo>
                  <a:lnTo>
                    <a:pt x="1170152" y="636943"/>
                  </a:lnTo>
                  <a:lnTo>
                    <a:pt x="1164107" y="637590"/>
                  </a:lnTo>
                  <a:lnTo>
                    <a:pt x="1161923" y="640295"/>
                  </a:lnTo>
                  <a:lnTo>
                    <a:pt x="1163383" y="654151"/>
                  </a:lnTo>
                  <a:lnTo>
                    <a:pt x="1149540" y="655624"/>
                  </a:lnTo>
                  <a:lnTo>
                    <a:pt x="1147343" y="658329"/>
                  </a:lnTo>
                  <a:lnTo>
                    <a:pt x="1147991" y="664375"/>
                  </a:lnTo>
                  <a:lnTo>
                    <a:pt x="1150696" y="666559"/>
                  </a:lnTo>
                  <a:lnTo>
                    <a:pt x="1164551" y="665086"/>
                  </a:lnTo>
                  <a:lnTo>
                    <a:pt x="1166025" y="678942"/>
                  </a:lnTo>
                  <a:lnTo>
                    <a:pt x="1168730" y="681126"/>
                  </a:lnTo>
                  <a:lnTo>
                    <a:pt x="1174775" y="680491"/>
                  </a:lnTo>
                  <a:lnTo>
                    <a:pt x="1176959" y="677786"/>
                  </a:lnTo>
                  <a:lnTo>
                    <a:pt x="1175499" y="663930"/>
                  </a:lnTo>
                  <a:lnTo>
                    <a:pt x="1186319" y="662787"/>
                  </a:lnTo>
                  <a:lnTo>
                    <a:pt x="1189342" y="662457"/>
                  </a:lnTo>
                  <a:lnTo>
                    <a:pt x="1191526" y="659752"/>
                  </a:lnTo>
                  <a:close/>
                </a:path>
                <a:path w="1722755" h="859155">
                  <a:moveTo>
                    <a:pt x="1203515" y="785545"/>
                  </a:moveTo>
                  <a:lnTo>
                    <a:pt x="1202918" y="779932"/>
                  </a:lnTo>
                  <a:lnTo>
                    <a:pt x="1200404" y="777887"/>
                  </a:lnTo>
                  <a:lnTo>
                    <a:pt x="1187526" y="779259"/>
                  </a:lnTo>
                  <a:lnTo>
                    <a:pt x="1186167" y="766381"/>
                  </a:lnTo>
                  <a:lnTo>
                    <a:pt x="1183640" y="764349"/>
                  </a:lnTo>
                  <a:lnTo>
                    <a:pt x="1178026" y="764946"/>
                  </a:lnTo>
                  <a:lnTo>
                    <a:pt x="1175994" y="767461"/>
                  </a:lnTo>
                  <a:lnTo>
                    <a:pt x="1177353" y="780338"/>
                  </a:lnTo>
                  <a:lnTo>
                    <a:pt x="1164488" y="781697"/>
                  </a:lnTo>
                  <a:lnTo>
                    <a:pt x="1162443" y="784225"/>
                  </a:lnTo>
                  <a:lnTo>
                    <a:pt x="1163040" y="789838"/>
                  </a:lnTo>
                  <a:lnTo>
                    <a:pt x="1165555" y="791870"/>
                  </a:lnTo>
                  <a:lnTo>
                    <a:pt x="1178433" y="790511"/>
                  </a:lnTo>
                  <a:lnTo>
                    <a:pt x="1179804" y="803376"/>
                  </a:lnTo>
                  <a:lnTo>
                    <a:pt x="1182319" y="805421"/>
                  </a:lnTo>
                  <a:lnTo>
                    <a:pt x="1187932" y="804824"/>
                  </a:lnTo>
                  <a:lnTo>
                    <a:pt x="1189977" y="802309"/>
                  </a:lnTo>
                  <a:lnTo>
                    <a:pt x="1188605" y="789432"/>
                  </a:lnTo>
                  <a:lnTo>
                    <a:pt x="1198676" y="788352"/>
                  </a:lnTo>
                  <a:lnTo>
                    <a:pt x="1201483" y="788060"/>
                  </a:lnTo>
                  <a:lnTo>
                    <a:pt x="1203515" y="785545"/>
                  </a:lnTo>
                  <a:close/>
                </a:path>
                <a:path w="1722755" h="859155">
                  <a:moveTo>
                    <a:pt x="1329778" y="122758"/>
                  </a:moveTo>
                  <a:lnTo>
                    <a:pt x="1328953" y="114998"/>
                  </a:lnTo>
                  <a:lnTo>
                    <a:pt x="1325486" y="112191"/>
                  </a:lnTo>
                  <a:lnTo>
                    <a:pt x="1307731" y="114084"/>
                  </a:lnTo>
                  <a:lnTo>
                    <a:pt x="1305852" y="96329"/>
                  </a:lnTo>
                  <a:lnTo>
                    <a:pt x="1302385" y="93522"/>
                  </a:lnTo>
                  <a:lnTo>
                    <a:pt x="1294638" y="94348"/>
                  </a:lnTo>
                  <a:lnTo>
                    <a:pt x="1291831" y="97815"/>
                  </a:lnTo>
                  <a:lnTo>
                    <a:pt x="1293710" y="115570"/>
                  </a:lnTo>
                  <a:lnTo>
                    <a:pt x="1275956" y="117449"/>
                  </a:lnTo>
                  <a:lnTo>
                    <a:pt x="1273149" y="120929"/>
                  </a:lnTo>
                  <a:lnTo>
                    <a:pt x="1273975" y="128676"/>
                  </a:lnTo>
                  <a:lnTo>
                    <a:pt x="1277454" y="131483"/>
                  </a:lnTo>
                  <a:lnTo>
                    <a:pt x="1295196" y="129590"/>
                  </a:lnTo>
                  <a:lnTo>
                    <a:pt x="1297089" y="147345"/>
                  </a:lnTo>
                  <a:lnTo>
                    <a:pt x="1300556" y="150152"/>
                  </a:lnTo>
                  <a:lnTo>
                    <a:pt x="1308303" y="149326"/>
                  </a:lnTo>
                  <a:lnTo>
                    <a:pt x="1311109" y="145859"/>
                  </a:lnTo>
                  <a:lnTo>
                    <a:pt x="1309230" y="128104"/>
                  </a:lnTo>
                  <a:lnTo>
                    <a:pt x="1323098" y="126631"/>
                  </a:lnTo>
                  <a:lnTo>
                    <a:pt x="1326972" y="126225"/>
                  </a:lnTo>
                  <a:lnTo>
                    <a:pt x="1329778" y="122758"/>
                  </a:lnTo>
                  <a:close/>
                </a:path>
                <a:path w="1722755" h="859155">
                  <a:moveTo>
                    <a:pt x="1341691" y="247942"/>
                  </a:moveTo>
                  <a:lnTo>
                    <a:pt x="1340916" y="240626"/>
                  </a:lnTo>
                  <a:lnTo>
                    <a:pt x="1337627" y="237972"/>
                  </a:lnTo>
                  <a:lnTo>
                    <a:pt x="1320863" y="239750"/>
                  </a:lnTo>
                  <a:lnTo>
                    <a:pt x="1319085" y="222973"/>
                  </a:lnTo>
                  <a:lnTo>
                    <a:pt x="1315796" y="220319"/>
                  </a:lnTo>
                  <a:lnTo>
                    <a:pt x="1308481" y="221094"/>
                  </a:lnTo>
                  <a:lnTo>
                    <a:pt x="1305826" y="224383"/>
                  </a:lnTo>
                  <a:lnTo>
                    <a:pt x="1307604" y="241160"/>
                  </a:lnTo>
                  <a:lnTo>
                    <a:pt x="1290840" y="242938"/>
                  </a:lnTo>
                  <a:lnTo>
                    <a:pt x="1288186" y="246214"/>
                  </a:lnTo>
                  <a:lnTo>
                    <a:pt x="1288961" y="253530"/>
                  </a:lnTo>
                  <a:lnTo>
                    <a:pt x="1292250" y="256184"/>
                  </a:lnTo>
                  <a:lnTo>
                    <a:pt x="1309014" y="254406"/>
                  </a:lnTo>
                  <a:lnTo>
                    <a:pt x="1310792" y="271183"/>
                  </a:lnTo>
                  <a:lnTo>
                    <a:pt x="1314081" y="273837"/>
                  </a:lnTo>
                  <a:lnTo>
                    <a:pt x="1321396" y="273050"/>
                  </a:lnTo>
                  <a:lnTo>
                    <a:pt x="1324051" y="269773"/>
                  </a:lnTo>
                  <a:lnTo>
                    <a:pt x="1322273" y="252996"/>
                  </a:lnTo>
                  <a:lnTo>
                    <a:pt x="1335379" y="251612"/>
                  </a:lnTo>
                  <a:lnTo>
                    <a:pt x="1339037" y="251218"/>
                  </a:lnTo>
                  <a:lnTo>
                    <a:pt x="1341691" y="247942"/>
                  </a:lnTo>
                  <a:close/>
                </a:path>
                <a:path w="1722755" h="859155">
                  <a:moveTo>
                    <a:pt x="1353604" y="373126"/>
                  </a:moveTo>
                  <a:lnTo>
                    <a:pt x="1352880" y="366229"/>
                  </a:lnTo>
                  <a:lnTo>
                    <a:pt x="1349781" y="363728"/>
                  </a:lnTo>
                  <a:lnTo>
                    <a:pt x="1333982" y="365404"/>
                  </a:lnTo>
                  <a:lnTo>
                    <a:pt x="1332306" y="349605"/>
                  </a:lnTo>
                  <a:lnTo>
                    <a:pt x="1329220" y="347116"/>
                  </a:lnTo>
                  <a:lnTo>
                    <a:pt x="1322324" y="347840"/>
                  </a:lnTo>
                  <a:lnTo>
                    <a:pt x="1319834" y="350939"/>
                  </a:lnTo>
                  <a:lnTo>
                    <a:pt x="1321511" y="366737"/>
                  </a:lnTo>
                  <a:lnTo>
                    <a:pt x="1305712" y="368414"/>
                  </a:lnTo>
                  <a:lnTo>
                    <a:pt x="1303210" y="371500"/>
                  </a:lnTo>
                  <a:lnTo>
                    <a:pt x="1303947" y="378396"/>
                  </a:lnTo>
                  <a:lnTo>
                    <a:pt x="1307033" y="380885"/>
                  </a:lnTo>
                  <a:lnTo>
                    <a:pt x="1322832" y="379209"/>
                  </a:lnTo>
                  <a:lnTo>
                    <a:pt x="1324508" y="395008"/>
                  </a:lnTo>
                  <a:lnTo>
                    <a:pt x="1327594" y="397510"/>
                  </a:lnTo>
                  <a:lnTo>
                    <a:pt x="1334490" y="396773"/>
                  </a:lnTo>
                  <a:lnTo>
                    <a:pt x="1336992" y="393687"/>
                  </a:lnTo>
                  <a:lnTo>
                    <a:pt x="1335316" y="377888"/>
                  </a:lnTo>
                  <a:lnTo>
                    <a:pt x="1347660" y="376580"/>
                  </a:lnTo>
                  <a:lnTo>
                    <a:pt x="1351114" y="376212"/>
                  </a:lnTo>
                  <a:lnTo>
                    <a:pt x="1353604" y="373126"/>
                  </a:lnTo>
                  <a:close/>
                </a:path>
                <a:path w="1722755" h="859155">
                  <a:moveTo>
                    <a:pt x="1365529" y="498297"/>
                  </a:moveTo>
                  <a:lnTo>
                    <a:pt x="1364843" y="491832"/>
                  </a:lnTo>
                  <a:lnTo>
                    <a:pt x="1361935" y="489483"/>
                  </a:lnTo>
                  <a:lnTo>
                    <a:pt x="1347114" y="491058"/>
                  </a:lnTo>
                  <a:lnTo>
                    <a:pt x="1345539" y="476237"/>
                  </a:lnTo>
                  <a:lnTo>
                    <a:pt x="1342644" y="473887"/>
                  </a:lnTo>
                  <a:lnTo>
                    <a:pt x="1336167" y="474573"/>
                  </a:lnTo>
                  <a:lnTo>
                    <a:pt x="1333830" y="477481"/>
                  </a:lnTo>
                  <a:lnTo>
                    <a:pt x="1335405" y="492302"/>
                  </a:lnTo>
                  <a:lnTo>
                    <a:pt x="1320571" y="493877"/>
                  </a:lnTo>
                  <a:lnTo>
                    <a:pt x="1318234" y="496773"/>
                  </a:lnTo>
                  <a:lnTo>
                    <a:pt x="1318920" y="503250"/>
                  </a:lnTo>
                  <a:lnTo>
                    <a:pt x="1321816" y="505587"/>
                  </a:lnTo>
                  <a:lnTo>
                    <a:pt x="1336636" y="504012"/>
                  </a:lnTo>
                  <a:lnTo>
                    <a:pt x="1338211" y="518845"/>
                  </a:lnTo>
                  <a:lnTo>
                    <a:pt x="1341120" y="521182"/>
                  </a:lnTo>
                  <a:lnTo>
                    <a:pt x="1347584" y="520496"/>
                  </a:lnTo>
                  <a:lnTo>
                    <a:pt x="1349933" y="517601"/>
                  </a:lnTo>
                  <a:lnTo>
                    <a:pt x="1348359" y="502767"/>
                  </a:lnTo>
                  <a:lnTo>
                    <a:pt x="1359954" y="501548"/>
                  </a:lnTo>
                  <a:lnTo>
                    <a:pt x="1363179" y="501205"/>
                  </a:lnTo>
                  <a:lnTo>
                    <a:pt x="1365529" y="498297"/>
                  </a:lnTo>
                  <a:close/>
                </a:path>
                <a:path w="1722755" h="859155">
                  <a:moveTo>
                    <a:pt x="1377442" y="623481"/>
                  </a:moveTo>
                  <a:lnTo>
                    <a:pt x="1376794" y="617435"/>
                  </a:lnTo>
                  <a:lnTo>
                    <a:pt x="1374089" y="615251"/>
                  </a:lnTo>
                  <a:lnTo>
                    <a:pt x="1360246" y="616724"/>
                  </a:lnTo>
                  <a:lnTo>
                    <a:pt x="1358773" y="602869"/>
                  </a:lnTo>
                  <a:lnTo>
                    <a:pt x="1356067" y="600684"/>
                  </a:lnTo>
                  <a:lnTo>
                    <a:pt x="1350010" y="601319"/>
                  </a:lnTo>
                  <a:lnTo>
                    <a:pt x="1347825" y="604037"/>
                  </a:lnTo>
                  <a:lnTo>
                    <a:pt x="1349298" y="617880"/>
                  </a:lnTo>
                  <a:lnTo>
                    <a:pt x="1335443" y="619353"/>
                  </a:lnTo>
                  <a:lnTo>
                    <a:pt x="1333258" y="622058"/>
                  </a:lnTo>
                  <a:lnTo>
                    <a:pt x="1333893" y="628103"/>
                  </a:lnTo>
                  <a:lnTo>
                    <a:pt x="1336611" y="630301"/>
                  </a:lnTo>
                  <a:lnTo>
                    <a:pt x="1350454" y="628827"/>
                  </a:lnTo>
                  <a:lnTo>
                    <a:pt x="1351927" y="642683"/>
                  </a:lnTo>
                  <a:lnTo>
                    <a:pt x="1354632" y="644867"/>
                  </a:lnTo>
                  <a:lnTo>
                    <a:pt x="1360678" y="644220"/>
                  </a:lnTo>
                  <a:lnTo>
                    <a:pt x="1362875" y="641515"/>
                  </a:lnTo>
                  <a:lnTo>
                    <a:pt x="1361401" y="627659"/>
                  </a:lnTo>
                  <a:lnTo>
                    <a:pt x="1372235" y="626516"/>
                  </a:lnTo>
                  <a:lnTo>
                    <a:pt x="1375257" y="626198"/>
                  </a:lnTo>
                  <a:lnTo>
                    <a:pt x="1377442" y="623481"/>
                  </a:lnTo>
                  <a:close/>
                </a:path>
                <a:path w="1722755" h="859155">
                  <a:moveTo>
                    <a:pt x="1389354" y="748665"/>
                  </a:moveTo>
                  <a:lnTo>
                    <a:pt x="1388757" y="743051"/>
                  </a:lnTo>
                  <a:lnTo>
                    <a:pt x="1386243" y="741019"/>
                  </a:lnTo>
                  <a:lnTo>
                    <a:pt x="1373365" y="742378"/>
                  </a:lnTo>
                  <a:lnTo>
                    <a:pt x="1371993" y="729513"/>
                  </a:lnTo>
                  <a:lnTo>
                    <a:pt x="1369479" y="727468"/>
                  </a:lnTo>
                  <a:lnTo>
                    <a:pt x="1363865" y="728065"/>
                  </a:lnTo>
                  <a:lnTo>
                    <a:pt x="1361833" y="730580"/>
                  </a:lnTo>
                  <a:lnTo>
                    <a:pt x="1363192" y="743458"/>
                  </a:lnTo>
                  <a:lnTo>
                    <a:pt x="1350327" y="744829"/>
                  </a:lnTo>
                  <a:lnTo>
                    <a:pt x="1348282" y="747344"/>
                  </a:lnTo>
                  <a:lnTo>
                    <a:pt x="1348879" y="752957"/>
                  </a:lnTo>
                  <a:lnTo>
                    <a:pt x="1351394" y="755002"/>
                  </a:lnTo>
                  <a:lnTo>
                    <a:pt x="1364272" y="753630"/>
                  </a:lnTo>
                  <a:lnTo>
                    <a:pt x="1365643" y="766508"/>
                  </a:lnTo>
                  <a:lnTo>
                    <a:pt x="1368158" y="768540"/>
                  </a:lnTo>
                  <a:lnTo>
                    <a:pt x="1373771" y="767943"/>
                  </a:lnTo>
                  <a:lnTo>
                    <a:pt x="1375816" y="765429"/>
                  </a:lnTo>
                  <a:lnTo>
                    <a:pt x="1374444" y="752551"/>
                  </a:lnTo>
                  <a:lnTo>
                    <a:pt x="1384515" y="751484"/>
                  </a:lnTo>
                  <a:lnTo>
                    <a:pt x="1387322" y="751179"/>
                  </a:lnTo>
                  <a:lnTo>
                    <a:pt x="1389354" y="748665"/>
                  </a:lnTo>
                  <a:close/>
                </a:path>
                <a:path w="1722755" h="859155">
                  <a:moveTo>
                    <a:pt x="1528191" y="217233"/>
                  </a:moveTo>
                  <a:lnTo>
                    <a:pt x="1527416" y="209918"/>
                  </a:lnTo>
                  <a:lnTo>
                    <a:pt x="1524127" y="207264"/>
                  </a:lnTo>
                  <a:lnTo>
                    <a:pt x="1507363" y="209042"/>
                  </a:lnTo>
                  <a:lnTo>
                    <a:pt x="1505585" y="192265"/>
                  </a:lnTo>
                  <a:lnTo>
                    <a:pt x="1502295" y="189611"/>
                  </a:lnTo>
                  <a:lnTo>
                    <a:pt x="1494980" y="190385"/>
                  </a:lnTo>
                  <a:lnTo>
                    <a:pt x="1492326" y="193675"/>
                  </a:lnTo>
                  <a:lnTo>
                    <a:pt x="1494104" y="210451"/>
                  </a:lnTo>
                  <a:lnTo>
                    <a:pt x="1477340" y="212229"/>
                  </a:lnTo>
                  <a:lnTo>
                    <a:pt x="1474685" y="215506"/>
                  </a:lnTo>
                  <a:lnTo>
                    <a:pt x="1475460" y="222821"/>
                  </a:lnTo>
                  <a:lnTo>
                    <a:pt x="1478737" y="225475"/>
                  </a:lnTo>
                  <a:lnTo>
                    <a:pt x="1495513" y="223697"/>
                  </a:lnTo>
                  <a:lnTo>
                    <a:pt x="1497291" y="240474"/>
                  </a:lnTo>
                  <a:lnTo>
                    <a:pt x="1500581" y="243128"/>
                  </a:lnTo>
                  <a:lnTo>
                    <a:pt x="1507896" y="242341"/>
                  </a:lnTo>
                  <a:lnTo>
                    <a:pt x="1510550" y="239064"/>
                  </a:lnTo>
                  <a:lnTo>
                    <a:pt x="1508772" y="222288"/>
                  </a:lnTo>
                  <a:lnTo>
                    <a:pt x="1521879" y="220903"/>
                  </a:lnTo>
                  <a:lnTo>
                    <a:pt x="1525536" y="220510"/>
                  </a:lnTo>
                  <a:lnTo>
                    <a:pt x="1528191" y="217233"/>
                  </a:lnTo>
                  <a:close/>
                </a:path>
                <a:path w="1722755" h="859155">
                  <a:moveTo>
                    <a:pt x="1540052" y="341884"/>
                  </a:moveTo>
                  <a:lnTo>
                    <a:pt x="1539316" y="334987"/>
                  </a:lnTo>
                  <a:lnTo>
                    <a:pt x="1536230" y="332498"/>
                  </a:lnTo>
                  <a:lnTo>
                    <a:pt x="1520431" y="334175"/>
                  </a:lnTo>
                  <a:lnTo>
                    <a:pt x="1518754" y="318376"/>
                  </a:lnTo>
                  <a:lnTo>
                    <a:pt x="1515656" y="315874"/>
                  </a:lnTo>
                  <a:lnTo>
                    <a:pt x="1508772" y="316611"/>
                  </a:lnTo>
                  <a:lnTo>
                    <a:pt x="1506270" y="319697"/>
                  </a:lnTo>
                  <a:lnTo>
                    <a:pt x="1507947" y="335495"/>
                  </a:lnTo>
                  <a:lnTo>
                    <a:pt x="1492148" y="337172"/>
                  </a:lnTo>
                  <a:lnTo>
                    <a:pt x="1489659" y="340258"/>
                  </a:lnTo>
                  <a:lnTo>
                    <a:pt x="1490383" y="347154"/>
                  </a:lnTo>
                  <a:lnTo>
                    <a:pt x="1493481" y="349656"/>
                  </a:lnTo>
                  <a:lnTo>
                    <a:pt x="1509280" y="347980"/>
                  </a:lnTo>
                  <a:lnTo>
                    <a:pt x="1510957" y="363778"/>
                  </a:lnTo>
                  <a:lnTo>
                    <a:pt x="1514043" y="366268"/>
                  </a:lnTo>
                  <a:lnTo>
                    <a:pt x="1520939" y="365544"/>
                  </a:lnTo>
                  <a:lnTo>
                    <a:pt x="1523428" y="362445"/>
                  </a:lnTo>
                  <a:lnTo>
                    <a:pt x="1521752" y="346646"/>
                  </a:lnTo>
                  <a:lnTo>
                    <a:pt x="1534109" y="345338"/>
                  </a:lnTo>
                  <a:lnTo>
                    <a:pt x="1537550" y="344970"/>
                  </a:lnTo>
                  <a:lnTo>
                    <a:pt x="1540052" y="341884"/>
                  </a:lnTo>
                  <a:close/>
                </a:path>
                <a:path w="1722755" h="859155">
                  <a:moveTo>
                    <a:pt x="1551914" y="466534"/>
                  </a:moveTo>
                  <a:lnTo>
                    <a:pt x="1551216" y="460057"/>
                  </a:lnTo>
                  <a:lnTo>
                    <a:pt x="1548320" y="457720"/>
                  </a:lnTo>
                  <a:lnTo>
                    <a:pt x="1533499" y="459295"/>
                  </a:lnTo>
                  <a:lnTo>
                    <a:pt x="1531924" y="444461"/>
                  </a:lnTo>
                  <a:lnTo>
                    <a:pt x="1529016" y="442125"/>
                  </a:lnTo>
                  <a:lnTo>
                    <a:pt x="1522552" y="442810"/>
                  </a:lnTo>
                  <a:lnTo>
                    <a:pt x="1520202" y="445706"/>
                  </a:lnTo>
                  <a:lnTo>
                    <a:pt x="1521777" y="460527"/>
                  </a:lnTo>
                  <a:lnTo>
                    <a:pt x="1506956" y="462102"/>
                  </a:lnTo>
                  <a:lnTo>
                    <a:pt x="1504607" y="465010"/>
                  </a:lnTo>
                  <a:lnTo>
                    <a:pt x="1505292" y="471474"/>
                  </a:lnTo>
                  <a:lnTo>
                    <a:pt x="1508201" y="473824"/>
                  </a:lnTo>
                  <a:lnTo>
                    <a:pt x="1523022" y="472249"/>
                  </a:lnTo>
                  <a:lnTo>
                    <a:pt x="1524596" y="487070"/>
                  </a:lnTo>
                  <a:lnTo>
                    <a:pt x="1527492" y="489419"/>
                  </a:lnTo>
                  <a:lnTo>
                    <a:pt x="1533969" y="488734"/>
                  </a:lnTo>
                  <a:lnTo>
                    <a:pt x="1536306" y="485825"/>
                  </a:lnTo>
                  <a:lnTo>
                    <a:pt x="1534744" y="471004"/>
                  </a:lnTo>
                  <a:lnTo>
                    <a:pt x="1546326" y="469773"/>
                  </a:lnTo>
                  <a:lnTo>
                    <a:pt x="1549565" y="469430"/>
                  </a:lnTo>
                  <a:lnTo>
                    <a:pt x="1551914" y="466534"/>
                  </a:lnTo>
                  <a:close/>
                </a:path>
                <a:path w="1722755" h="859155">
                  <a:moveTo>
                    <a:pt x="1563776" y="591185"/>
                  </a:moveTo>
                  <a:lnTo>
                    <a:pt x="1563128" y="585139"/>
                  </a:lnTo>
                  <a:lnTo>
                    <a:pt x="1560423" y="582955"/>
                  </a:lnTo>
                  <a:lnTo>
                    <a:pt x="1546567" y="584428"/>
                  </a:lnTo>
                  <a:lnTo>
                    <a:pt x="1545094" y="570572"/>
                  </a:lnTo>
                  <a:lnTo>
                    <a:pt x="1542389" y="568388"/>
                  </a:lnTo>
                  <a:lnTo>
                    <a:pt x="1536344" y="569023"/>
                  </a:lnTo>
                  <a:lnTo>
                    <a:pt x="1534160" y="571728"/>
                  </a:lnTo>
                  <a:lnTo>
                    <a:pt x="1535633" y="585584"/>
                  </a:lnTo>
                  <a:lnTo>
                    <a:pt x="1521777" y="587057"/>
                  </a:lnTo>
                  <a:lnTo>
                    <a:pt x="1519593" y="589762"/>
                  </a:lnTo>
                  <a:lnTo>
                    <a:pt x="1520228" y="595807"/>
                  </a:lnTo>
                  <a:lnTo>
                    <a:pt x="1522933" y="597992"/>
                  </a:lnTo>
                  <a:lnTo>
                    <a:pt x="1536788" y="596531"/>
                  </a:lnTo>
                  <a:lnTo>
                    <a:pt x="1538262" y="610374"/>
                  </a:lnTo>
                  <a:lnTo>
                    <a:pt x="1540967" y="612571"/>
                  </a:lnTo>
                  <a:lnTo>
                    <a:pt x="1547012" y="611924"/>
                  </a:lnTo>
                  <a:lnTo>
                    <a:pt x="1549196" y="609219"/>
                  </a:lnTo>
                  <a:lnTo>
                    <a:pt x="1547736" y="595363"/>
                  </a:lnTo>
                  <a:lnTo>
                    <a:pt x="1558556" y="594220"/>
                  </a:lnTo>
                  <a:lnTo>
                    <a:pt x="1561579" y="593902"/>
                  </a:lnTo>
                  <a:lnTo>
                    <a:pt x="1563776" y="591185"/>
                  </a:lnTo>
                  <a:close/>
                </a:path>
                <a:path w="1722755" h="859155">
                  <a:moveTo>
                    <a:pt x="1575625" y="715835"/>
                  </a:moveTo>
                  <a:lnTo>
                    <a:pt x="1575028" y="710222"/>
                  </a:lnTo>
                  <a:lnTo>
                    <a:pt x="1572514" y="708190"/>
                  </a:lnTo>
                  <a:lnTo>
                    <a:pt x="1559636" y="709549"/>
                  </a:lnTo>
                  <a:lnTo>
                    <a:pt x="1558277" y="696683"/>
                  </a:lnTo>
                  <a:lnTo>
                    <a:pt x="1555750" y="694639"/>
                  </a:lnTo>
                  <a:lnTo>
                    <a:pt x="1550136" y="695236"/>
                  </a:lnTo>
                  <a:lnTo>
                    <a:pt x="1548104" y="697750"/>
                  </a:lnTo>
                  <a:lnTo>
                    <a:pt x="1549463" y="710628"/>
                  </a:lnTo>
                  <a:lnTo>
                    <a:pt x="1536598" y="712000"/>
                  </a:lnTo>
                  <a:lnTo>
                    <a:pt x="1534553" y="714514"/>
                  </a:lnTo>
                  <a:lnTo>
                    <a:pt x="1535150" y="720128"/>
                  </a:lnTo>
                  <a:lnTo>
                    <a:pt x="1537665" y="722172"/>
                  </a:lnTo>
                  <a:lnTo>
                    <a:pt x="1550543" y="720801"/>
                  </a:lnTo>
                  <a:lnTo>
                    <a:pt x="1551914" y="733666"/>
                  </a:lnTo>
                  <a:lnTo>
                    <a:pt x="1554429" y="735711"/>
                  </a:lnTo>
                  <a:lnTo>
                    <a:pt x="1560042" y="735114"/>
                  </a:lnTo>
                  <a:lnTo>
                    <a:pt x="1562087" y="732599"/>
                  </a:lnTo>
                  <a:lnTo>
                    <a:pt x="1560715" y="719721"/>
                  </a:lnTo>
                  <a:lnTo>
                    <a:pt x="1570786" y="718654"/>
                  </a:lnTo>
                  <a:lnTo>
                    <a:pt x="1573593" y="718350"/>
                  </a:lnTo>
                  <a:lnTo>
                    <a:pt x="1575625" y="715835"/>
                  </a:lnTo>
                  <a:close/>
                </a:path>
                <a:path w="1722755" h="859155">
                  <a:moveTo>
                    <a:pt x="1587487" y="840486"/>
                  </a:moveTo>
                  <a:lnTo>
                    <a:pt x="1586928" y="835304"/>
                  </a:lnTo>
                  <a:lnTo>
                    <a:pt x="1584604" y="833424"/>
                  </a:lnTo>
                  <a:lnTo>
                    <a:pt x="1572704" y="834682"/>
                  </a:lnTo>
                  <a:lnTo>
                    <a:pt x="1571447" y="822782"/>
                  </a:lnTo>
                  <a:lnTo>
                    <a:pt x="1569110" y="820902"/>
                  </a:lnTo>
                  <a:lnTo>
                    <a:pt x="1563928" y="821461"/>
                  </a:lnTo>
                  <a:lnTo>
                    <a:pt x="1562049" y="823785"/>
                  </a:lnTo>
                  <a:lnTo>
                    <a:pt x="1563306" y="835685"/>
                  </a:lnTo>
                  <a:lnTo>
                    <a:pt x="1551406" y="836942"/>
                  </a:lnTo>
                  <a:lnTo>
                    <a:pt x="1549527" y="839279"/>
                  </a:lnTo>
                  <a:lnTo>
                    <a:pt x="1550085" y="844461"/>
                  </a:lnTo>
                  <a:lnTo>
                    <a:pt x="1552409" y="846340"/>
                  </a:lnTo>
                  <a:lnTo>
                    <a:pt x="1564309" y="845083"/>
                  </a:lnTo>
                  <a:lnTo>
                    <a:pt x="1565567" y="856970"/>
                  </a:lnTo>
                  <a:lnTo>
                    <a:pt x="1567903" y="858862"/>
                  </a:lnTo>
                  <a:lnTo>
                    <a:pt x="1573085" y="858304"/>
                  </a:lnTo>
                  <a:lnTo>
                    <a:pt x="1574965" y="855980"/>
                  </a:lnTo>
                  <a:lnTo>
                    <a:pt x="1573707" y="844080"/>
                  </a:lnTo>
                  <a:lnTo>
                    <a:pt x="1583004" y="843089"/>
                  </a:lnTo>
                  <a:lnTo>
                    <a:pt x="1585607" y="842822"/>
                  </a:lnTo>
                  <a:lnTo>
                    <a:pt x="1587487" y="840486"/>
                  </a:lnTo>
                  <a:close/>
                </a:path>
                <a:path w="1722755" h="859155">
                  <a:moveTo>
                    <a:pt x="1722602" y="665645"/>
                  </a:moveTo>
                  <a:lnTo>
                    <a:pt x="1721446" y="665759"/>
                  </a:lnTo>
                  <a:lnTo>
                    <a:pt x="1719414" y="668286"/>
                  </a:lnTo>
                  <a:lnTo>
                    <a:pt x="1719999" y="673900"/>
                  </a:lnTo>
                  <a:lnTo>
                    <a:pt x="1722602" y="675932"/>
                  </a:lnTo>
                  <a:lnTo>
                    <a:pt x="1722602" y="665645"/>
                  </a:lnTo>
                  <a:close/>
                </a:path>
                <a:path w="1722755" h="859155">
                  <a:moveTo>
                    <a:pt x="1722602" y="523786"/>
                  </a:moveTo>
                  <a:lnTo>
                    <a:pt x="1721307" y="523925"/>
                  </a:lnTo>
                  <a:lnTo>
                    <a:pt x="1719122" y="526630"/>
                  </a:lnTo>
                  <a:lnTo>
                    <a:pt x="1720596" y="540486"/>
                  </a:lnTo>
                  <a:lnTo>
                    <a:pt x="1706740" y="541959"/>
                  </a:lnTo>
                  <a:lnTo>
                    <a:pt x="1704555" y="544664"/>
                  </a:lnTo>
                  <a:lnTo>
                    <a:pt x="1705190" y="550710"/>
                  </a:lnTo>
                  <a:lnTo>
                    <a:pt x="1707896" y="552894"/>
                  </a:lnTo>
                  <a:lnTo>
                    <a:pt x="1721751" y="551434"/>
                  </a:lnTo>
                  <a:lnTo>
                    <a:pt x="1722602" y="559384"/>
                  </a:lnTo>
                  <a:lnTo>
                    <a:pt x="1722602" y="523786"/>
                  </a:lnTo>
                  <a:close/>
                </a:path>
                <a:path w="1722755" h="859155">
                  <a:moveTo>
                    <a:pt x="1722602" y="414909"/>
                  </a:moveTo>
                  <a:lnTo>
                    <a:pt x="1718589" y="415340"/>
                  </a:lnTo>
                  <a:lnTo>
                    <a:pt x="1717014" y="400519"/>
                  </a:lnTo>
                  <a:lnTo>
                    <a:pt x="1714106" y="398170"/>
                  </a:lnTo>
                  <a:lnTo>
                    <a:pt x="1707642" y="398856"/>
                  </a:lnTo>
                  <a:lnTo>
                    <a:pt x="1705292" y="401764"/>
                  </a:lnTo>
                  <a:lnTo>
                    <a:pt x="1706867" y="416585"/>
                  </a:lnTo>
                  <a:lnTo>
                    <a:pt x="1692046" y="418160"/>
                  </a:lnTo>
                  <a:lnTo>
                    <a:pt x="1689696" y="421055"/>
                  </a:lnTo>
                  <a:lnTo>
                    <a:pt x="1690382" y="427532"/>
                  </a:lnTo>
                  <a:lnTo>
                    <a:pt x="1693291" y="429869"/>
                  </a:lnTo>
                  <a:lnTo>
                    <a:pt x="1708111" y="428294"/>
                  </a:lnTo>
                  <a:lnTo>
                    <a:pt x="1709686" y="443128"/>
                  </a:lnTo>
                  <a:lnTo>
                    <a:pt x="1712595" y="445465"/>
                  </a:lnTo>
                  <a:lnTo>
                    <a:pt x="1719059" y="444779"/>
                  </a:lnTo>
                  <a:lnTo>
                    <a:pt x="1721408" y="441883"/>
                  </a:lnTo>
                  <a:lnTo>
                    <a:pt x="1719834" y="427062"/>
                  </a:lnTo>
                  <a:lnTo>
                    <a:pt x="1722602" y="426758"/>
                  </a:lnTo>
                  <a:lnTo>
                    <a:pt x="1722602" y="414909"/>
                  </a:lnTo>
                  <a:close/>
                </a:path>
                <a:path w="1722755" h="859155">
                  <a:moveTo>
                    <a:pt x="1722602" y="290626"/>
                  </a:moveTo>
                  <a:lnTo>
                    <a:pt x="1721446" y="289687"/>
                  </a:lnTo>
                  <a:lnTo>
                    <a:pt x="1705648" y="291363"/>
                  </a:lnTo>
                  <a:lnTo>
                    <a:pt x="1703971" y="275564"/>
                  </a:lnTo>
                  <a:lnTo>
                    <a:pt x="1700872" y="273075"/>
                  </a:lnTo>
                  <a:lnTo>
                    <a:pt x="1693989" y="273799"/>
                  </a:lnTo>
                  <a:lnTo>
                    <a:pt x="1691487" y="276898"/>
                  </a:lnTo>
                  <a:lnTo>
                    <a:pt x="1693164" y="292696"/>
                  </a:lnTo>
                  <a:lnTo>
                    <a:pt x="1677365" y="294373"/>
                  </a:lnTo>
                  <a:lnTo>
                    <a:pt x="1674876" y="297459"/>
                  </a:lnTo>
                  <a:lnTo>
                    <a:pt x="1675599" y="304355"/>
                  </a:lnTo>
                  <a:lnTo>
                    <a:pt x="1678686" y="306844"/>
                  </a:lnTo>
                  <a:lnTo>
                    <a:pt x="1694484" y="305168"/>
                  </a:lnTo>
                  <a:lnTo>
                    <a:pt x="1696161" y="320967"/>
                  </a:lnTo>
                  <a:lnTo>
                    <a:pt x="1699260" y="323469"/>
                  </a:lnTo>
                  <a:lnTo>
                    <a:pt x="1706143" y="322732"/>
                  </a:lnTo>
                  <a:lnTo>
                    <a:pt x="1708645" y="319646"/>
                  </a:lnTo>
                  <a:lnTo>
                    <a:pt x="1706968" y="303847"/>
                  </a:lnTo>
                  <a:lnTo>
                    <a:pt x="1722602" y="302183"/>
                  </a:lnTo>
                  <a:lnTo>
                    <a:pt x="1722602" y="290626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8" name="object 17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436768" y="0"/>
              <a:ext cx="3851232" cy="2059382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16202660" y="2029522"/>
              <a:ext cx="231140" cy="201295"/>
            </a:xfrm>
            <a:custGeom>
              <a:avLst/>
              <a:gdLst/>
              <a:ahLst/>
              <a:cxnLst/>
              <a:rect l="l" t="t" r="r" b="b"/>
              <a:pathLst>
                <a:path w="231140" h="201294">
                  <a:moveTo>
                    <a:pt x="34861" y="73939"/>
                  </a:moveTo>
                  <a:lnTo>
                    <a:pt x="34353" y="69176"/>
                  </a:lnTo>
                  <a:lnTo>
                    <a:pt x="32207" y="67437"/>
                  </a:lnTo>
                  <a:lnTo>
                    <a:pt x="21285" y="68605"/>
                  </a:lnTo>
                  <a:lnTo>
                    <a:pt x="20129" y="57670"/>
                  </a:lnTo>
                  <a:lnTo>
                    <a:pt x="17983" y="55943"/>
                  </a:lnTo>
                  <a:lnTo>
                    <a:pt x="13220" y="56451"/>
                  </a:lnTo>
                  <a:lnTo>
                    <a:pt x="11493" y="58597"/>
                  </a:lnTo>
                  <a:lnTo>
                    <a:pt x="12649" y="69519"/>
                  </a:lnTo>
                  <a:lnTo>
                    <a:pt x="1727" y="70675"/>
                  </a:lnTo>
                  <a:lnTo>
                    <a:pt x="0" y="72821"/>
                  </a:lnTo>
                  <a:lnTo>
                    <a:pt x="508" y="77584"/>
                  </a:lnTo>
                  <a:lnTo>
                    <a:pt x="2641" y="79311"/>
                  </a:lnTo>
                  <a:lnTo>
                    <a:pt x="5029" y="79057"/>
                  </a:lnTo>
                  <a:lnTo>
                    <a:pt x="13563" y="78155"/>
                  </a:lnTo>
                  <a:lnTo>
                    <a:pt x="14732" y="89077"/>
                  </a:lnTo>
                  <a:lnTo>
                    <a:pt x="16865" y="90805"/>
                  </a:lnTo>
                  <a:lnTo>
                    <a:pt x="21628" y="90297"/>
                  </a:lnTo>
                  <a:lnTo>
                    <a:pt x="23355" y="88163"/>
                  </a:lnTo>
                  <a:lnTo>
                    <a:pt x="22199" y="77228"/>
                  </a:lnTo>
                  <a:lnTo>
                    <a:pt x="33121" y="76073"/>
                  </a:lnTo>
                  <a:lnTo>
                    <a:pt x="34861" y="73939"/>
                  </a:lnTo>
                  <a:close/>
                </a:path>
                <a:path w="231140" h="201294">
                  <a:moveTo>
                    <a:pt x="44996" y="185940"/>
                  </a:moveTo>
                  <a:lnTo>
                    <a:pt x="44538" y="181597"/>
                  </a:lnTo>
                  <a:lnTo>
                    <a:pt x="42595" y="180022"/>
                  </a:lnTo>
                  <a:lnTo>
                    <a:pt x="32651" y="181076"/>
                  </a:lnTo>
                  <a:lnTo>
                    <a:pt x="31597" y="171132"/>
                  </a:lnTo>
                  <a:lnTo>
                    <a:pt x="29641" y="169557"/>
                  </a:lnTo>
                  <a:lnTo>
                    <a:pt x="25311" y="170014"/>
                  </a:lnTo>
                  <a:lnTo>
                    <a:pt x="23736" y="171970"/>
                  </a:lnTo>
                  <a:lnTo>
                    <a:pt x="24790" y="181914"/>
                  </a:lnTo>
                  <a:lnTo>
                    <a:pt x="14846" y="182968"/>
                  </a:lnTo>
                  <a:lnTo>
                    <a:pt x="13271" y="184912"/>
                  </a:lnTo>
                  <a:lnTo>
                    <a:pt x="13728" y="189255"/>
                  </a:lnTo>
                  <a:lnTo>
                    <a:pt x="15684" y="190830"/>
                  </a:lnTo>
                  <a:lnTo>
                    <a:pt x="17843" y="190601"/>
                  </a:lnTo>
                  <a:lnTo>
                    <a:pt x="25628" y="189776"/>
                  </a:lnTo>
                  <a:lnTo>
                    <a:pt x="26682" y="199720"/>
                  </a:lnTo>
                  <a:lnTo>
                    <a:pt x="28625" y="201295"/>
                  </a:lnTo>
                  <a:lnTo>
                    <a:pt x="32969" y="200825"/>
                  </a:lnTo>
                  <a:lnTo>
                    <a:pt x="34544" y="198882"/>
                  </a:lnTo>
                  <a:lnTo>
                    <a:pt x="33489" y="188937"/>
                  </a:lnTo>
                  <a:lnTo>
                    <a:pt x="43434" y="187883"/>
                  </a:lnTo>
                  <a:lnTo>
                    <a:pt x="44996" y="185940"/>
                  </a:lnTo>
                  <a:close/>
                </a:path>
                <a:path w="231140" h="201294">
                  <a:moveTo>
                    <a:pt x="220560" y="19583"/>
                  </a:moveTo>
                  <a:lnTo>
                    <a:pt x="220002" y="14401"/>
                  </a:lnTo>
                  <a:lnTo>
                    <a:pt x="217678" y="12522"/>
                  </a:lnTo>
                  <a:lnTo>
                    <a:pt x="205778" y="13779"/>
                  </a:lnTo>
                  <a:lnTo>
                    <a:pt x="204520" y="1879"/>
                  </a:lnTo>
                  <a:lnTo>
                    <a:pt x="202184" y="0"/>
                  </a:lnTo>
                  <a:lnTo>
                    <a:pt x="197002" y="558"/>
                  </a:lnTo>
                  <a:lnTo>
                    <a:pt x="195122" y="2882"/>
                  </a:lnTo>
                  <a:lnTo>
                    <a:pt x="196380" y="14782"/>
                  </a:lnTo>
                  <a:lnTo>
                    <a:pt x="184492" y="16040"/>
                  </a:lnTo>
                  <a:lnTo>
                    <a:pt x="182613" y="18376"/>
                  </a:lnTo>
                  <a:lnTo>
                    <a:pt x="183159" y="23558"/>
                  </a:lnTo>
                  <a:lnTo>
                    <a:pt x="185483" y="25438"/>
                  </a:lnTo>
                  <a:lnTo>
                    <a:pt x="188074" y="25158"/>
                  </a:lnTo>
                  <a:lnTo>
                    <a:pt x="197383" y="24180"/>
                  </a:lnTo>
                  <a:lnTo>
                    <a:pt x="198640" y="36068"/>
                  </a:lnTo>
                  <a:lnTo>
                    <a:pt x="200977" y="37960"/>
                  </a:lnTo>
                  <a:lnTo>
                    <a:pt x="206159" y="37401"/>
                  </a:lnTo>
                  <a:lnTo>
                    <a:pt x="208038" y="35077"/>
                  </a:lnTo>
                  <a:lnTo>
                    <a:pt x="206781" y="23177"/>
                  </a:lnTo>
                  <a:lnTo>
                    <a:pt x="218681" y="21920"/>
                  </a:lnTo>
                  <a:lnTo>
                    <a:pt x="220560" y="19583"/>
                  </a:lnTo>
                  <a:close/>
                </a:path>
                <a:path w="231140" h="201294">
                  <a:moveTo>
                    <a:pt x="231076" y="134874"/>
                  </a:moveTo>
                  <a:lnTo>
                    <a:pt x="230581" y="130111"/>
                  </a:lnTo>
                  <a:lnTo>
                    <a:pt x="228434" y="128384"/>
                  </a:lnTo>
                  <a:lnTo>
                    <a:pt x="217512" y="129540"/>
                  </a:lnTo>
                  <a:lnTo>
                    <a:pt x="216357" y="118618"/>
                  </a:lnTo>
                  <a:lnTo>
                    <a:pt x="214210" y="116890"/>
                  </a:lnTo>
                  <a:lnTo>
                    <a:pt x="209448" y="117386"/>
                  </a:lnTo>
                  <a:lnTo>
                    <a:pt x="207721" y="119532"/>
                  </a:lnTo>
                  <a:lnTo>
                    <a:pt x="208876" y="130454"/>
                  </a:lnTo>
                  <a:lnTo>
                    <a:pt x="197954" y="131622"/>
                  </a:lnTo>
                  <a:lnTo>
                    <a:pt x="196227" y="133756"/>
                  </a:lnTo>
                  <a:lnTo>
                    <a:pt x="196735" y="138531"/>
                  </a:lnTo>
                  <a:lnTo>
                    <a:pt x="198869" y="140246"/>
                  </a:lnTo>
                  <a:lnTo>
                    <a:pt x="201256" y="139992"/>
                  </a:lnTo>
                  <a:lnTo>
                    <a:pt x="209791" y="139090"/>
                  </a:lnTo>
                  <a:lnTo>
                    <a:pt x="210959" y="150012"/>
                  </a:lnTo>
                  <a:lnTo>
                    <a:pt x="213093" y="151739"/>
                  </a:lnTo>
                  <a:lnTo>
                    <a:pt x="217855" y="151244"/>
                  </a:lnTo>
                  <a:lnTo>
                    <a:pt x="219583" y="149098"/>
                  </a:lnTo>
                  <a:lnTo>
                    <a:pt x="218427" y="138176"/>
                  </a:lnTo>
                  <a:lnTo>
                    <a:pt x="229349" y="137020"/>
                  </a:lnTo>
                  <a:lnTo>
                    <a:pt x="231076" y="134874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0" name="object 18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4253486" y="0"/>
            <a:ext cx="98826" cy="227297"/>
          </a:xfrm>
          <a:prstGeom prst="rect">
            <a:avLst/>
          </a:prstGeom>
        </p:spPr>
      </p:pic>
      <p:grpSp>
        <p:nvGrpSpPr>
          <p:cNvPr id="181" name="object 181"/>
          <p:cNvGrpSpPr/>
          <p:nvPr/>
        </p:nvGrpSpPr>
        <p:grpSpPr>
          <a:xfrm>
            <a:off x="353534" y="8253200"/>
            <a:ext cx="7990840" cy="2033905"/>
            <a:chOff x="353534" y="8253200"/>
            <a:chExt cx="7990840" cy="2033905"/>
          </a:xfrm>
        </p:grpSpPr>
        <p:pic>
          <p:nvPicPr>
            <p:cNvPr id="182" name="object 18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4477" y="10196422"/>
              <a:ext cx="107149" cy="90576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954" y="10061498"/>
              <a:ext cx="103815" cy="103816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7424" y="9926573"/>
              <a:ext cx="100483" cy="100483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8893" y="9791642"/>
              <a:ext cx="97176" cy="97176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70370" y="9656717"/>
              <a:ext cx="93842" cy="93842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1840" y="9521799"/>
              <a:ext cx="90502" cy="90496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3310" y="9386861"/>
              <a:ext cx="87189" cy="87189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4786" y="9251936"/>
              <a:ext cx="83856" cy="83856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6262" y="9117012"/>
              <a:ext cx="80522" cy="80522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7732" y="8982087"/>
              <a:ext cx="77190" cy="77189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9202" y="8847156"/>
              <a:ext cx="73882" cy="73882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2155" y="8577306"/>
              <a:ext cx="67215" cy="67216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0678" y="8712231"/>
              <a:ext cx="70550" cy="70549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83618" y="8442382"/>
              <a:ext cx="63902" cy="63883"/>
            </a:xfrm>
            <a:prstGeom prst="rect">
              <a:avLst/>
            </a:prstGeom>
          </p:spPr>
        </p:pic>
        <p:sp>
          <p:nvSpPr>
            <p:cNvPr id="196" name="object 196"/>
            <p:cNvSpPr/>
            <p:nvPr/>
          </p:nvSpPr>
          <p:spPr>
            <a:xfrm>
              <a:off x="985094" y="8307457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59" h="60959">
                  <a:moveTo>
                    <a:pt x="34486" y="60563"/>
                  </a:moveTo>
                  <a:lnTo>
                    <a:pt x="26075" y="60563"/>
                  </a:lnTo>
                  <a:lnTo>
                    <a:pt x="22669" y="57157"/>
                  </a:lnTo>
                  <a:lnTo>
                    <a:pt x="22669" y="37892"/>
                  </a:lnTo>
                  <a:lnTo>
                    <a:pt x="3405" y="37892"/>
                  </a:lnTo>
                  <a:lnTo>
                    <a:pt x="0" y="34487"/>
                  </a:lnTo>
                  <a:lnTo>
                    <a:pt x="0" y="26075"/>
                  </a:lnTo>
                  <a:lnTo>
                    <a:pt x="3405" y="22670"/>
                  </a:lnTo>
                  <a:lnTo>
                    <a:pt x="7611" y="22670"/>
                  </a:lnTo>
                  <a:lnTo>
                    <a:pt x="22669" y="22670"/>
                  </a:lnTo>
                  <a:lnTo>
                    <a:pt x="22669" y="3405"/>
                  </a:lnTo>
                  <a:lnTo>
                    <a:pt x="26075" y="0"/>
                  </a:lnTo>
                  <a:lnTo>
                    <a:pt x="34486" y="0"/>
                  </a:lnTo>
                  <a:lnTo>
                    <a:pt x="37892" y="3405"/>
                  </a:lnTo>
                  <a:lnTo>
                    <a:pt x="37892" y="22670"/>
                  </a:lnTo>
                  <a:lnTo>
                    <a:pt x="57156" y="22670"/>
                  </a:lnTo>
                  <a:lnTo>
                    <a:pt x="60561" y="26075"/>
                  </a:lnTo>
                  <a:lnTo>
                    <a:pt x="60561" y="34487"/>
                  </a:lnTo>
                  <a:lnTo>
                    <a:pt x="57156" y="37892"/>
                  </a:lnTo>
                  <a:lnTo>
                    <a:pt x="37892" y="37892"/>
                  </a:lnTo>
                  <a:lnTo>
                    <a:pt x="37892" y="57157"/>
                  </a:lnTo>
                  <a:lnTo>
                    <a:pt x="34486" y="60563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19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0827" y="10202387"/>
              <a:ext cx="107149" cy="84612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2304" y="10068118"/>
              <a:ext cx="103816" cy="103816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3774" y="9933850"/>
              <a:ext cx="100490" cy="100483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5244" y="9799568"/>
              <a:ext cx="97176" cy="97176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6720" y="9665300"/>
              <a:ext cx="93843" cy="93842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68196" y="9531038"/>
              <a:ext cx="90496" cy="90496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9666" y="9396756"/>
              <a:ext cx="87189" cy="87189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71136" y="9262487"/>
              <a:ext cx="83856" cy="83856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72612" y="9128219"/>
              <a:ext cx="80522" cy="80522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74089" y="8993944"/>
              <a:ext cx="77189" cy="77189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5552" y="8859669"/>
              <a:ext cx="73882" cy="73882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7028" y="8725400"/>
              <a:ext cx="70550" cy="70549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78505" y="8591125"/>
              <a:ext cx="67216" cy="67216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79974" y="8456856"/>
              <a:ext cx="63902" cy="63883"/>
            </a:xfrm>
            <a:prstGeom prst="rect">
              <a:avLst/>
            </a:prstGeom>
          </p:spPr>
        </p:pic>
        <p:sp>
          <p:nvSpPr>
            <p:cNvPr id="211" name="object 211"/>
            <p:cNvSpPr/>
            <p:nvPr/>
          </p:nvSpPr>
          <p:spPr>
            <a:xfrm>
              <a:off x="781444" y="8322588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59" h="60959">
                  <a:moveTo>
                    <a:pt x="34487" y="60563"/>
                  </a:moveTo>
                  <a:lnTo>
                    <a:pt x="26075" y="60563"/>
                  </a:lnTo>
                  <a:lnTo>
                    <a:pt x="22670" y="57157"/>
                  </a:lnTo>
                  <a:lnTo>
                    <a:pt x="22670" y="37892"/>
                  </a:lnTo>
                  <a:lnTo>
                    <a:pt x="3405" y="37892"/>
                  </a:lnTo>
                  <a:lnTo>
                    <a:pt x="0" y="34487"/>
                  </a:lnTo>
                  <a:lnTo>
                    <a:pt x="0" y="26075"/>
                  </a:lnTo>
                  <a:lnTo>
                    <a:pt x="3412" y="22670"/>
                  </a:lnTo>
                  <a:lnTo>
                    <a:pt x="7611" y="22670"/>
                  </a:lnTo>
                  <a:lnTo>
                    <a:pt x="22670" y="22670"/>
                  </a:lnTo>
                  <a:lnTo>
                    <a:pt x="22670" y="3405"/>
                  </a:lnTo>
                  <a:lnTo>
                    <a:pt x="26075" y="0"/>
                  </a:lnTo>
                  <a:lnTo>
                    <a:pt x="34487" y="0"/>
                  </a:lnTo>
                  <a:lnTo>
                    <a:pt x="37893" y="3405"/>
                  </a:lnTo>
                  <a:lnTo>
                    <a:pt x="37893" y="22670"/>
                  </a:lnTo>
                  <a:lnTo>
                    <a:pt x="57157" y="22670"/>
                  </a:lnTo>
                  <a:lnTo>
                    <a:pt x="60563" y="26075"/>
                  </a:lnTo>
                  <a:lnTo>
                    <a:pt x="60563" y="34487"/>
                  </a:lnTo>
                  <a:lnTo>
                    <a:pt x="57157" y="37892"/>
                  </a:lnTo>
                  <a:lnTo>
                    <a:pt x="37893" y="37892"/>
                  </a:lnTo>
                  <a:lnTo>
                    <a:pt x="37893" y="57157"/>
                  </a:lnTo>
                  <a:lnTo>
                    <a:pt x="34487" y="60563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2" name="object 21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57184" y="10205444"/>
              <a:ext cx="107149" cy="81554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8654" y="10071754"/>
              <a:ext cx="103816" cy="103816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130" y="9938056"/>
              <a:ext cx="100483" cy="100483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3070" y="9670660"/>
              <a:ext cx="93842" cy="93842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1600" y="9804358"/>
              <a:ext cx="97176" cy="97176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546" y="9536976"/>
              <a:ext cx="90496" cy="90496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66016" y="9403271"/>
              <a:ext cx="87189" cy="87189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67492" y="9269580"/>
              <a:ext cx="83856" cy="83856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8962" y="9135889"/>
              <a:ext cx="80522" cy="80522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0438" y="9002192"/>
              <a:ext cx="77189" cy="77189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1908" y="8868494"/>
              <a:ext cx="73882" cy="73882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73378" y="8734796"/>
              <a:ext cx="70550" cy="70549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4854" y="8601105"/>
              <a:ext cx="67215" cy="67216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76324" y="8467407"/>
              <a:ext cx="63902" cy="63883"/>
            </a:xfrm>
            <a:prstGeom prst="rect">
              <a:avLst/>
            </a:prstGeom>
          </p:spPr>
        </p:pic>
        <p:sp>
          <p:nvSpPr>
            <p:cNvPr id="226" name="object 226"/>
            <p:cNvSpPr/>
            <p:nvPr/>
          </p:nvSpPr>
          <p:spPr>
            <a:xfrm>
              <a:off x="577800" y="8333716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59" h="60959">
                  <a:moveTo>
                    <a:pt x="34487" y="60563"/>
                  </a:moveTo>
                  <a:lnTo>
                    <a:pt x="26075" y="60563"/>
                  </a:lnTo>
                  <a:lnTo>
                    <a:pt x="22670" y="57157"/>
                  </a:lnTo>
                  <a:lnTo>
                    <a:pt x="22670" y="37892"/>
                  </a:lnTo>
                  <a:lnTo>
                    <a:pt x="3405" y="37892"/>
                  </a:lnTo>
                  <a:lnTo>
                    <a:pt x="0" y="34487"/>
                  </a:lnTo>
                  <a:lnTo>
                    <a:pt x="0" y="26075"/>
                  </a:lnTo>
                  <a:lnTo>
                    <a:pt x="3405" y="22670"/>
                  </a:lnTo>
                  <a:lnTo>
                    <a:pt x="7611" y="22670"/>
                  </a:lnTo>
                  <a:lnTo>
                    <a:pt x="22670" y="22670"/>
                  </a:lnTo>
                  <a:lnTo>
                    <a:pt x="22670" y="3405"/>
                  </a:lnTo>
                  <a:lnTo>
                    <a:pt x="26075" y="0"/>
                  </a:lnTo>
                  <a:lnTo>
                    <a:pt x="34487" y="0"/>
                  </a:lnTo>
                  <a:lnTo>
                    <a:pt x="37892" y="3405"/>
                  </a:lnTo>
                  <a:lnTo>
                    <a:pt x="37892" y="22670"/>
                  </a:lnTo>
                  <a:lnTo>
                    <a:pt x="57157" y="22670"/>
                  </a:lnTo>
                  <a:lnTo>
                    <a:pt x="60563" y="26075"/>
                  </a:lnTo>
                  <a:lnTo>
                    <a:pt x="60563" y="34487"/>
                  </a:lnTo>
                  <a:lnTo>
                    <a:pt x="57157" y="37892"/>
                  </a:lnTo>
                  <a:lnTo>
                    <a:pt x="37892" y="37892"/>
                  </a:lnTo>
                  <a:lnTo>
                    <a:pt x="37892" y="57157"/>
                  </a:lnTo>
                  <a:lnTo>
                    <a:pt x="34487" y="60563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7" name="object 22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53534" y="10210438"/>
              <a:ext cx="107149" cy="76560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55010" y="10077987"/>
              <a:ext cx="103816" cy="103816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480" y="9945529"/>
              <a:ext cx="100483" cy="100483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59426" y="9680621"/>
              <a:ext cx="93842" cy="93843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57950" y="9813072"/>
              <a:ext cx="97176" cy="97176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0896" y="9548170"/>
              <a:ext cx="90496" cy="90496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62365" y="9415712"/>
              <a:ext cx="87189" cy="87189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63842" y="9283255"/>
              <a:ext cx="83856" cy="83856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5312" y="9150804"/>
              <a:ext cx="80529" cy="80522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66788" y="9018353"/>
              <a:ext cx="77189" cy="77189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68258" y="8885889"/>
              <a:ext cx="73882" cy="73882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69734" y="8753437"/>
              <a:ext cx="70550" cy="70549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1204" y="8620986"/>
              <a:ext cx="67216" cy="67216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72680" y="8488529"/>
              <a:ext cx="63896" cy="63883"/>
            </a:xfrm>
            <a:prstGeom prst="rect">
              <a:avLst/>
            </a:prstGeom>
          </p:spPr>
        </p:pic>
        <p:sp>
          <p:nvSpPr>
            <p:cNvPr id="241" name="object 241"/>
            <p:cNvSpPr/>
            <p:nvPr/>
          </p:nvSpPr>
          <p:spPr>
            <a:xfrm>
              <a:off x="374150" y="8356078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59" h="60959">
                  <a:moveTo>
                    <a:pt x="34487" y="60562"/>
                  </a:moveTo>
                  <a:lnTo>
                    <a:pt x="26075" y="60562"/>
                  </a:lnTo>
                  <a:lnTo>
                    <a:pt x="22670" y="57157"/>
                  </a:lnTo>
                  <a:lnTo>
                    <a:pt x="22670" y="37892"/>
                  </a:lnTo>
                  <a:lnTo>
                    <a:pt x="3405" y="37892"/>
                  </a:lnTo>
                  <a:lnTo>
                    <a:pt x="0" y="34487"/>
                  </a:lnTo>
                  <a:lnTo>
                    <a:pt x="0" y="26075"/>
                  </a:lnTo>
                  <a:lnTo>
                    <a:pt x="3405" y="22670"/>
                  </a:lnTo>
                  <a:lnTo>
                    <a:pt x="7611" y="22670"/>
                  </a:lnTo>
                  <a:lnTo>
                    <a:pt x="22670" y="22670"/>
                  </a:lnTo>
                  <a:lnTo>
                    <a:pt x="22670" y="3405"/>
                  </a:lnTo>
                  <a:lnTo>
                    <a:pt x="26075" y="0"/>
                  </a:lnTo>
                  <a:lnTo>
                    <a:pt x="34487" y="0"/>
                  </a:lnTo>
                  <a:lnTo>
                    <a:pt x="37893" y="3405"/>
                  </a:lnTo>
                  <a:lnTo>
                    <a:pt x="37893" y="22670"/>
                  </a:lnTo>
                  <a:lnTo>
                    <a:pt x="57157" y="22670"/>
                  </a:lnTo>
                  <a:lnTo>
                    <a:pt x="60563" y="26075"/>
                  </a:lnTo>
                  <a:lnTo>
                    <a:pt x="60563" y="34487"/>
                  </a:lnTo>
                  <a:lnTo>
                    <a:pt x="57157" y="37892"/>
                  </a:lnTo>
                  <a:lnTo>
                    <a:pt x="37893" y="37892"/>
                  </a:lnTo>
                  <a:lnTo>
                    <a:pt x="37893" y="57157"/>
                  </a:lnTo>
                  <a:lnTo>
                    <a:pt x="34487" y="60562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2" name="object 24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79217" y="10202387"/>
              <a:ext cx="107149" cy="84612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81074" y="10068118"/>
              <a:ext cx="103815" cy="103816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82930" y="9933850"/>
              <a:ext cx="100490" cy="100483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84774" y="9799568"/>
              <a:ext cx="97176" cy="97176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86631" y="9665300"/>
              <a:ext cx="93843" cy="93842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8502" y="9531038"/>
              <a:ext cx="90495" cy="90496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90339" y="9396756"/>
              <a:ext cx="87189" cy="87189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92202" y="9262487"/>
              <a:ext cx="83856" cy="83856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94059" y="9128219"/>
              <a:ext cx="80522" cy="80522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195915" y="8993944"/>
              <a:ext cx="77190" cy="77189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7760" y="8859669"/>
              <a:ext cx="73882" cy="73882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99616" y="8725400"/>
              <a:ext cx="70550" cy="70549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1474" y="8591125"/>
              <a:ext cx="67215" cy="67216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03317" y="8456856"/>
              <a:ext cx="63902" cy="63883"/>
            </a:xfrm>
            <a:prstGeom prst="rect">
              <a:avLst/>
            </a:prstGeom>
          </p:spPr>
        </p:pic>
        <p:sp>
          <p:nvSpPr>
            <p:cNvPr id="256" name="object 256"/>
            <p:cNvSpPr/>
            <p:nvPr/>
          </p:nvSpPr>
          <p:spPr>
            <a:xfrm>
              <a:off x="1205188" y="8322588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59" h="60959">
                  <a:moveTo>
                    <a:pt x="34486" y="60563"/>
                  </a:moveTo>
                  <a:lnTo>
                    <a:pt x="26075" y="60563"/>
                  </a:lnTo>
                  <a:lnTo>
                    <a:pt x="22669" y="57157"/>
                  </a:lnTo>
                  <a:lnTo>
                    <a:pt x="22669" y="37892"/>
                  </a:lnTo>
                  <a:lnTo>
                    <a:pt x="3405" y="37892"/>
                  </a:lnTo>
                  <a:lnTo>
                    <a:pt x="0" y="34487"/>
                  </a:lnTo>
                  <a:lnTo>
                    <a:pt x="0" y="26075"/>
                  </a:lnTo>
                  <a:lnTo>
                    <a:pt x="3405" y="22670"/>
                  </a:lnTo>
                  <a:lnTo>
                    <a:pt x="22669" y="22670"/>
                  </a:lnTo>
                  <a:lnTo>
                    <a:pt x="22669" y="3405"/>
                  </a:lnTo>
                  <a:lnTo>
                    <a:pt x="26075" y="0"/>
                  </a:lnTo>
                  <a:lnTo>
                    <a:pt x="34486" y="0"/>
                  </a:lnTo>
                  <a:lnTo>
                    <a:pt x="37892" y="3405"/>
                  </a:lnTo>
                  <a:lnTo>
                    <a:pt x="37892" y="22670"/>
                  </a:lnTo>
                  <a:lnTo>
                    <a:pt x="52950" y="22670"/>
                  </a:lnTo>
                  <a:lnTo>
                    <a:pt x="57150" y="22670"/>
                  </a:lnTo>
                  <a:lnTo>
                    <a:pt x="60561" y="26075"/>
                  </a:lnTo>
                  <a:lnTo>
                    <a:pt x="60561" y="34487"/>
                  </a:lnTo>
                  <a:lnTo>
                    <a:pt x="57156" y="37892"/>
                  </a:lnTo>
                  <a:lnTo>
                    <a:pt x="37892" y="37892"/>
                  </a:lnTo>
                  <a:lnTo>
                    <a:pt x="37892" y="57157"/>
                  </a:lnTo>
                  <a:lnTo>
                    <a:pt x="34486" y="60563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7" name="object 25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382861" y="10205444"/>
              <a:ext cx="107149" cy="81554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4724" y="10071754"/>
              <a:ext cx="103816" cy="103816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386581" y="9938056"/>
              <a:ext cx="100483" cy="100483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88418" y="9804358"/>
              <a:ext cx="97176" cy="97176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2152" y="9536976"/>
              <a:ext cx="90495" cy="90496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90281" y="9670660"/>
              <a:ext cx="93842" cy="93842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393989" y="9403271"/>
              <a:ext cx="87189" cy="87189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95846" y="9269580"/>
              <a:ext cx="83856" cy="83856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7709" y="9135889"/>
              <a:ext cx="80523" cy="80522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9565" y="9002192"/>
              <a:ext cx="77190" cy="77189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1404" y="8868494"/>
              <a:ext cx="73882" cy="73882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403266" y="8734796"/>
              <a:ext cx="70550" cy="70549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5125" y="8601105"/>
              <a:ext cx="67215" cy="67216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406968" y="8467407"/>
              <a:ext cx="63902" cy="63883"/>
            </a:xfrm>
            <a:prstGeom prst="rect">
              <a:avLst/>
            </a:prstGeom>
          </p:spPr>
        </p:pic>
        <p:sp>
          <p:nvSpPr>
            <p:cNvPr id="271" name="object 271"/>
            <p:cNvSpPr/>
            <p:nvPr/>
          </p:nvSpPr>
          <p:spPr>
            <a:xfrm>
              <a:off x="1408832" y="8333716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59" h="60959">
                  <a:moveTo>
                    <a:pt x="34486" y="60563"/>
                  </a:moveTo>
                  <a:lnTo>
                    <a:pt x="26075" y="60563"/>
                  </a:lnTo>
                  <a:lnTo>
                    <a:pt x="22669" y="57157"/>
                  </a:lnTo>
                  <a:lnTo>
                    <a:pt x="22669" y="37892"/>
                  </a:lnTo>
                  <a:lnTo>
                    <a:pt x="3405" y="37892"/>
                  </a:lnTo>
                  <a:lnTo>
                    <a:pt x="0" y="34487"/>
                  </a:lnTo>
                  <a:lnTo>
                    <a:pt x="0" y="26075"/>
                  </a:lnTo>
                  <a:lnTo>
                    <a:pt x="3405" y="22670"/>
                  </a:lnTo>
                  <a:lnTo>
                    <a:pt x="22669" y="22670"/>
                  </a:lnTo>
                  <a:lnTo>
                    <a:pt x="22669" y="3405"/>
                  </a:lnTo>
                  <a:lnTo>
                    <a:pt x="26075" y="0"/>
                  </a:lnTo>
                  <a:lnTo>
                    <a:pt x="34486" y="0"/>
                  </a:lnTo>
                  <a:lnTo>
                    <a:pt x="37892" y="3405"/>
                  </a:lnTo>
                  <a:lnTo>
                    <a:pt x="37892" y="22670"/>
                  </a:lnTo>
                  <a:lnTo>
                    <a:pt x="52950" y="22670"/>
                  </a:lnTo>
                  <a:lnTo>
                    <a:pt x="57156" y="22670"/>
                  </a:lnTo>
                  <a:lnTo>
                    <a:pt x="60561" y="26075"/>
                  </a:lnTo>
                  <a:lnTo>
                    <a:pt x="60561" y="34487"/>
                  </a:lnTo>
                  <a:lnTo>
                    <a:pt x="57156" y="37892"/>
                  </a:lnTo>
                  <a:lnTo>
                    <a:pt x="37892" y="37892"/>
                  </a:lnTo>
                  <a:lnTo>
                    <a:pt x="37892" y="57157"/>
                  </a:lnTo>
                  <a:lnTo>
                    <a:pt x="34486" y="60563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2" name="object 27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586511" y="10210438"/>
              <a:ext cx="107149" cy="76560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88368" y="10077987"/>
              <a:ext cx="103815" cy="103816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590231" y="9945529"/>
              <a:ext cx="100483" cy="100483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592068" y="9813072"/>
              <a:ext cx="97176" cy="97176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593925" y="9680621"/>
              <a:ext cx="93842" cy="93843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5803" y="9548170"/>
              <a:ext cx="90495" cy="90496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597639" y="9415712"/>
              <a:ext cx="87189" cy="87189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599496" y="9283255"/>
              <a:ext cx="83856" cy="83856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01353" y="9150804"/>
              <a:ext cx="80529" cy="80522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603216" y="9018353"/>
              <a:ext cx="77190" cy="77189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605054" y="8885889"/>
              <a:ext cx="73882" cy="73882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606910" y="8753437"/>
              <a:ext cx="70550" cy="70549"/>
            </a:xfrm>
            <a:prstGeom prst="rect">
              <a:avLst/>
            </a:prstGeom>
          </p:spPr>
        </p:pic>
        <p:pic>
          <p:nvPicPr>
            <p:cNvPr id="284" name="object 28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8775" y="8620986"/>
              <a:ext cx="67215" cy="67216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610618" y="8488529"/>
              <a:ext cx="63902" cy="63883"/>
            </a:xfrm>
            <a:prstGeom prst="rect">
              <a:avLst/>
            </a:prstGeom>
          </p:spPr>
        </p:pic>
        <p:sp>
          <p:nvSpPr>
            <p:cNvPr id="286" name="object 286"/>
            <p:cNvSpPr/>
            <p:nvPr/>
          </p:nvSpPr>
          <p:spPr>
            <a:xfrm>
              <a:off x="1612482" y="8356078"/>
              <a:ext cx="60960" cy="60960"/>
            </a:xfrm>
            <a:custGeom>
              <a:avLst/>
              <a:gdLst/>
              <a:ahLst/>
              <a:cxnLst/>
              <a:rect l="l" t="t" r="r" b="b"/>
              <a:pathLst>
                <a:path w="60960" h="60959">
                  <a:moveTo>
                    <a:pt x="34486" y="60562"/>
                  </a:moveTo>
                  <a:lnTo>
                    <a:pt x="26075" y="60562"/>
                  </a:lnTo>
                  <a:lnTo>
                    <a:pt x="22669" y="57157"/>
                  </a:lnTo>
                  <a:lnTo>
                    <a:pt x="22669" y="37892"/>
                  </a:lnTo>
                  <a:lnTo>
                    <a:pt x="3405" y="37892"/>
                  </a:lnTo>
                  <a:lnTo>
                    <a:pt x="0" y="34487"/>
                  </a:lnTo>
                  <a:lnTo>
                    <a:pt x="0" y="26075"/>
                  </a:lnTo>
                  <a:lnTo>
                    <a:pt x="3405" y="22670"/>
                  </a:lnTo>
                  <a:lnTo>
                    <a:pt x="22669" y="22670"/>
                  </a:lnTo>
                  <a:lnTo>
                    <a:pt x="22669" y="3405"/>
                  </a:lnTo>
                  <a:lnTo>
                    <a:pt x="26075" y="0"/>
                  </a:lnTo>
                  <a:lnTo>
                    <a:pt x="34486" y="0"/>
                  </a:lnTo>
                  <a:lnTo>
                    <a:pt x="37892" y="3405"/>
                  </a:lnTo>
                  <a:lnTo>
                    <a:pt x="37892" y="22670"/>
                  </a:lnTo>
                  <a:lnTo>
                    <a:pt x="52950" y="22670"/>
                  </a:lnTo>
                  <a:lnTo>
                    <a:pt x="57156" y="22670"/>
                  </a:lnTo>
                  <a:lnTo>
                    <a:pt x="60561" y="26075"/>
                  </a:lnTo>
                  <a:lnTo>
                    <a:pt x="60561" y="34487"/>
                  </a:lnTo>
                  <a:lnTo>
                    <a:pt x="57156" y="37892"/>
                  </a:lnTo>
                  <a:lnTo>
                    <a:pt x="37892" y="37892"/>
                  </a:lnTo>
                  <a:lnTo>
                    <a:pt x="37892" y="57157"/>
                  </a:lnTo>
                  <a:lnTo>
                    <a:pt x="34486" y="60562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7" name="object 28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790161" y="10216035"/>
              <a:ext cx="107149" cy="70963"/>
            </a:xfrm>
            <a:prstGeom prst="rect">
              <a:avLst/>
            </a:prstGeom>
          </p:spPr>
        </p:pic>
        <p:pic>
          <p:nvPicPr>
            <p:cNvPr id="288" name="object 28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2018" y="10085178"/>
              <a:ext cx="103815" cy="103816"/>
            </a:xfrm>
            <a:prstGeom prst="rect">
              <a:avLst/>
            </a:prstGeom>
          </p:spPr>
        </p:pic>
        <p:pic>
          <p:nvPicPr>
            <p:cNvPr id="289" name="object 28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793874" y="9954322"/>
              <a:ext cx="100483" cy="100483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95718" y="9823465"/>
              <a:ext cx="97176" cy="97176"/>
            </a:xfrm>
            <a:prstGeom prst="rect">
              <a:avLst/>
            </a:prstGeom>
          </p:spPr>
        </p:pic>
        <p:pic>
          <p:nvPicPr>
            <p:cNvPr id="291" name="object 29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97575" y="9692609"/>
              <a:ext cx="93842" cy="93842"/>
            </a:xfrm>
            <a:prstGeom prst="rect">
              <a:avLst/>
            </a:prstGeom>
          </p:spPr>
        </p:pic>
        <p:pic>
          <p:nvPicPr>
            <p:cNvPr id="292" name="object 29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801289" y="9430902"/>
              <a:ext cx="87189" cy="87189"/>
            </a:xfrm>
            <a:prstGeom prst="rect">
              <a:avLst/>
            </a:prstGeom>
          </p:spPr>
        </p:pic>
        <p:pic>
          <p:nvPicPr>
            <p:cNvPr id="293" name="object 29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9446" y="9561759"/>
              <a:ext cx="90495" cy="90496"/>
            </a:xfrm>
            <a:prstGeom prst="rect">
              <a:avLst/>
            </a:prstGeom>
          </p:spPr>
        </p:pic>
        <p:pic>
          <p:nvPicPr>
            <p:cNvPr id="294" name="object 29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03146" y="9300046"/>
              <a:ext cx="83856" cy="83856"/>
            </a:xfrm>
            <a:prstGeom prst="rect">
              <a:avLst/>
            </a:prstGeom>
          </p:spPr>
        </p:pic>
        <p:pic>
          <p:nvPicPr>
            <p:cNvPr id="295" name="object 29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05003" y="9169189"/>
              <a:ext cx="80523" cy="80522"/>
            </a:xfrm>
            <a:prstGeom prst="rect">
              <a:avLst/>
            </a:prstGeom>
          </p:spPr>
        </p:pic>
        <p:pic>
          <p:nvPicPr>
            <p:cNvPr id="296" name="object 29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06859" y="9038333"/>
              <a:ext cx="77190" cy="77189"/>
            </a:xfrm>
            <a:prstGeom prst="rect">
              <a:avLst/>
            </a:prstGeom>
          </p:spPr>
        </p:pic>
        <p:pic>
          <p:nvPicPr>
            <p:cNvPr id="297" name="object 29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808704" y="8907476"/>
              <a:ext cx="73882" cy="73882"/>
            </a:xfrm>
            <a:prstGeom prst="rect">
              <a:avLst/>
            </a:prstGeom>
          </p:spPr>
        </p:pic>
        <p:pic>
          <p:nvPicPr>
            <p:cNvPr id="298" name="object 29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10560" y="8776619"/>
              <a:ext cx="70550" cy="70549"/>
            </a:xfrm>
            <a:prstGeom prst="rect">
              <a:avLst/>
            </a:prstGeom>
          </p:spPr>
        </p:pic>
        <p:pic>
          <p:nvPicPr>
            <p:cNvPr id="299" name="object 29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12418" y="8645763"/>
              <a:ext cx="67215" cy="67216"/>
            </a:xfrm>
            <a:prstGeom prst="rect">
              <a:avLst/>
            </a:prstGeom>
          </p:spPr>
        </p:pic>
        <p:pic>
          <p:nvPicPr>
            <p:cNvPr id="300" name="object 30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814268" y="8514913"/>
              <a:ext cx="63902" cy="63883"/>
            </a:xfrm>
            <a:prstGeom prst="rect">
              <a:avLst/>
            </a:prstGeom>
          </p:spPr>
        </p:pic>
        <p:sp>
          <p:nvSpPr>
            <p:cNvPr id="301" name="object 301"/>
            <p:cNvSpPr/>
            <p:nvPr/>
          </p:nvSpPr>
          <p:spPr>
            <a:xfrm>
              <a:off x="1816125" y="8253208"/>
              <a:ext cx="285115" cy="2033905"/>
            </a:xfrm>
            <a:custGeom>
              <a:avLst/>
              <a:gdLst/>
              <a:ahLst/>
              <a:cxnLst/>
              <a:rect l="l" t="t" r="r" b="b"/>
              <a:pathLst>
                <a:path w="285114" h="2033904">
                  <a:moveTo>
                    <a:pt x="59080" y="24638"/>
                  </a:moveTo>
                  <a:lnTo>
                    <a:pt x="55867" y="21424"/>
                  </a:lnTo>
                  <a:lnTo>
                    <a:pt x="51892" y="21424"/>
                  </a:lnTo>
                  <a:lnTo>
                    <a:pt x="37668" y="21424"/>
                  </a:lnTo>
                  <a:lnTo>
                    <a:pt x="37668" y="3213"/>
                  </a:lnTo>
                  <a:lnTo>
                    <a:pt x="34442" y="0"/>
                  </a:lnTo>
                  <a:lnTo>
                    <a:pt x="26504" y="0"/>
                  </a:lnTo>
                  <a:lnTo>
                    <a:pt x="23279" y="3213"/>
                  </a:lnTo>
                  <a:lnTo>
                    <a:pt x="23279" y="21424"/>
                  </a:lnTo>
                  <a:lnTo>
                    <a:pt x="5080" y="21424"/>
                  </a:lnTo>
                  <a:lnTo>
                    <a:pt x="1854" y="24638"/>
                  </a:lnTo>
                  <a:lnTo>
                    <a:pt x="1854" y="32588"/>
                  </a:lnTo>
                  <a:lnTo>
                    <a:pt x="5080" y="35801"/>
                  </a:lnTo>
                  <a:lnTo>
                    <a:pt x="23279" y="35801"/>
                  </a:lnTo>
                  <a:lnTo>
                    <a:pt x="23279" y="54000"/>
                  </a:lnTo>
                  <a:lnTo>
                    <a:pt x="26504" y="57226"/>
                  </a:lnTo>
                  <a:lnTo>
                    <a:pt x="34442" y="57226"/>
                  </a:lnTo>
                  <a:lnTo>
                    <a:pt x="37668" y="54000"/>
                  </a:lnTo>
                  <a:lnTo>
                    <a:pt x="37668" y="35801"/>
                  </a:lnTo>
                  <a:lnTo>
                    <a:pt x="55867" y="35801"/>
                  </a:lnTo>
                  <a:lnTo>
                    <a:pt x="59080" y="32588"/>
                  </a:lnTo>
                  <a:lnTo>
                    <a:pt x="59080" y="24638"/>
                  </a:lnTo>
                  <a:close/>
                </a:path>
                <a:path w="285114" h="2033904">
                  <a:moveTo>
                    <a:pt x="60566" y="156933"/>
                  </a:moveTo>
                  <a:lnTo>
                    <a:pt x="57150" y="153530"/>
                  </a:lnTo>
                  <a:lnTo>
                    <a:pt x="52946" y="153530"/>
                  </a:lnTo>
                  <a:lnTo>
                    <a:pt x="37896" y="153530"/>
                  </a:lnTo>
                  <a:lnTo>
                    <a:pt x="37896" y="134264"/>
                  </a:lnTo>
                  <a:lnTo>
                    <a:pt x="34493" y="130848"/>
                  </a:lnTo>
                  <a:lnTo>
                    <a:pt x="26073" y="130848"/>
                  </a:lnTo>
                  <a:lnTo>
                    <a:pt x="22669" y="134264"/>
                  </a:lnTo>
                  <a:lnTo>
                    <a:pt x="22669" y="153530"/>
                  </a:lnTo>
                  <a:lnTo>
                    <a:pt x="3403" y="153530"/>
                  </a:lnTo>
                  <a:lnTo>
                    <a:pt x="0" y="156933"/>
                  </a:lnTo>
                  <a:lnTo>
                    <a:pt x="0" y="165341"/>
                  </a:lnTo>
                  <a:lnTo>
                    <a:pt x="3403" y="168744"/>
                  </a:lnTo>
                  <a:lnTo>
                    <a:pt x="22669" y="168744"/>
                  </a:lnTo>
                  <a:lnTo>
                    <a:pt x="22669" y="188010"/>
                  </a:lnTo>
                  <a:lnTo>
                    <a:pt x="26073" y="191414"/>
                  </a:lnTo>
                  <a:lnTo>
                    <a:pt x="34493" y="191414"/>
                  </a:lnTo>
                  <a:lnTo>
                    <a:pt x="37896" y="188010"/>
                  </a:lnTo>
                  <a:lnTo>
                    <a:pt x="37896" y="168744"/>
                  </a:lnTo>
                  <a:lnTo>
                    <a:pt x="57162" y="168744"/>
                  </a:lnTo>
                  <a:lnTo>
                    <a:pt x="60566" y="165341"/>
                  </a:lnTo>
                  <a:lnTo>
                    <a:pt x="60566" y="156933"/>
                  </a:lnTo>
                  <a:close/>
                </a:path>
                <a:path w="285114" h="2033904">
                  <a:moveTo>
                    <a:pt x="284822" y="2016556"/>
                  </a:moveTo>
                  <a:lnTo>
                    <a:pt x="278803" y="2010524"/>
                  </a:lnTo>
                  <a:lnTo>
                    <a:pt x="244716" y="2010524"/>
                  </a:lnTo>
                  <a:lnTo>
                    <a:pt x="244716" y="1976437"/>
                  </a:lnTo>
                  <a:lnTo>
                    <a:pt x="238683" y="1970417"/>
                  </a:lnTo>
                  <a:lnTo>
                    <a:pt x="223812" y="1970417"/>
                  </a:lnTo>
                  <a:lnTo>
                    <a:pt x="217779" y="1976437"/>
                  </a:lnTo>
                  <a:lnTo>
                    <a:pt x="217779" y="2010524"/>
                  </a:lnTo>
                  <a:lnTo>
                    <a:pt x="183705" y="2010524"/>
                  </a:lnTo>
                  <a:lnTo>
                    <a:pt x="177673" y="2016556"/>
                  </a:lnTo>
                  <a:lnTo>
                    <a:pt x="177673" y="2031415"/>
                  </a:lnTo>
                  <a:lnTo>
                    <a:pt x="180047" y="2033790"/>
                  </a:lnTo>
                  <a:lnTo>
                    <a:pt x="282448" y="2033790"/>
                  </a:lnTo>
                  <a:lnTo>
                    <a:pt x="284822" y="2031415"/>
                  </a:lnTo>
                  <a:lnTo>
                    <a:pt x="284822" y="2016556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2" name="object 30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5668" y="10094745"/>
              <a:ext cx="103815" cy="103816"/>
            </a:xfrm>
            <a:prstGeom prst="rect">
              <a:avLst/>
            </a:prstGeom>
          </p:spPr>
        </p:pic>
        <p:pic>
          <p:nvPicPr>
            <p:cNvPr id="303" name="object 30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97524" y="9965883"/>
              <a:ext cx="100483" cy="100483"/>
            </a:xfrm>
            <a:prstGeom prst="rect">
              <a:avLst/>
            </a:prstGeom>
          </p:spPr>
        </p:pic>
        <p:pic>
          <p:nvPicPr>
            <p:cNvPr id="304" name="object 30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999362" y="9837008"/>
              <a:ext cx="97176" cy="97176"/>
            </a:xfrm>
            <a:prstGeom prst="rect">
              <a:avLst/>
            </a:prstGeom>
          </p:spPr>
        </p:pic>
        <p:pic>
          <p:nvPicPr>
            <p:cNvPr id="305" name="object 30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01226" y="9708140"/>
              <a:ext cx="93842" cy="93843"/>
            </a:xfrm>
            <a:prstGeom prst="rect">
              <a:avLst/>
            </a:prstGeom>
          </p:spPr>
        </p:pic>
        <p:pic>
          <p:nvPicPr>
            <p:cNvPr id="306" name="object 30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3096" y="9579278"/>
              <a:ext cx="90495" cy="90496"/>
            </a:xfrm>
            <a:prstGeom prst="rect">
              <a:avLst/>
            </a:prstGeom>
          </p:spPr>
        </p:pic>
        <p:pic>
          <p:nvPicPr>
            <p:cNvPr id="307" name="object 30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004933" y="9450403"/>
              <a:ext cx="87189" cy="87189"/>
            </a:xfrm>
            <a:prstGeom prst="rect">
              <a:avLst/>
            </a:prstGeom>
          </p:spPr>
        </p:pic>
        <p:pic>
          <p:nvPicPr>
            <p:cNvPr id="308" name="object 30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006790" y="9321541"/>
              <a:ext cx="83856" cy="83856"/>
            </a:xfrm>
            <a:prstGeom prst="rect">
              <a:avLst/>
            </a:prstGeom>
          </p:spPr>
        </p:pic>
        <p:pic>
          <p:nvPicPr>
            <p:cNvPr id="309" name="object 30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08653" y="9192673"/>
              <a:ext cx="80522" cy="80522"/>
            </a:xfrm>
            <a:prstGeom prst="rect">
              <a:avLst/>
            </a:prstGeom>
          </p:spPr>
        </p:pic>
        <p:pic>
          <p:nvPicPr>
            <p:cNvPr id="310" name="object 31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10509" y="9063804"/>
              <a:ext cx="77190" cy="77189"/>
            </a:xfrm>
            <a:prstGeom prst="rect">
              <a:avLst/>
            </a:prstGeom>
          </p:spPr>
        </p:pic>
        <p:pic>
          <p:nvPicPr>
            <p:cNvPr id="311" name="object 31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012348" y="8934929"/>
              <a:ext cx="73882" cy="73882"/>
            </a:xfrm>
            <a:prstGeom prst="rect">
              <a:avLst/>
            </a:prstGeom>
          </p:spPr>
        </p:pic>
        <p:pic>
          <p:nvPicPr>
            <p:cNvPr id="312" name="object 31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14211" y="8806061"/>
              <a:ext cx="70550" cy="70549"/>
            </a:xfrm>
            <a:prstGeom prst="rect">
              <a:avLst/>
            </a:prstGeom>
          </p:spPr>
        </p:pic>
        <p:pic>
          <p:nvPicPr>
            <p:cNvPr id="313" name="object 31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16068" y="8677199"/>
              <a:ext cx="67215" cy="67216"/>
            </a:xfrm>
            <a:prstGeom prst="rect">
              <a:avLst/>
            </a:prstGeom>
          </p:spPr>
        </p:pic>
        <p:pic>
          <p:nvPicPr>
            <p:cNvPr id="314" name="object 31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017911" y="8548331"/>
              <a:ext cx="63902" cy="63883"/>
            </a:xfrm>
            <a:prstGeom prst="rect">
              <a:avLst/>
            </a:prstGeom>
          </p:spPr>
        </p:pic>
        <p:sp>
          <p:nvSpPr>
            <p:cNvPr id="315" name="object 315"/>
            <p:cNvSpPr/>
            <p:nvPr/>
          </p:nvSpPr>
          <p:spPr>
            <a:xfrm>
              <a:off x="2019782" y="8290597"/>
              <a:ext cx="285115" cy="1996439"/>
            </a:xfrm>
            <a:custGeom>
              <a:avLst/>
              <a:gdLst/>
              <a:ahLst/>
              <a:cxnLst/>
              <a:rect l="l" t="t" r="r" b="b"/>
              <a:pathLst>
                <a:path w="285114" h="1996440">
                  <a:moveTo>
                    <a:pt x="59080" y="24650"/>
                  </a:moveTo>
                  <a:lnTo>
                    <a:pt x="55854" y="21424"/>
                  </a:lnTo>
                  <a:lnTo>
                    <a:pt x="51892" y="21424"/>
                  </a:lnTo>
                  <a:lnTo>
                    <a:pt x="37655" y="21424"/>
                  </a:lnTo>
                  <a:lnTo>
                    <a:pt x="37655" y="3225"/>
                  </a:lnTo>
                  <a:lnTo>
                    <a:pt x="34429" y="0"/>
                  </a:lnTo>
                  <a:lnTo>
                    <a:pt x="26492" y="0"/>
                  </a:lnTo>
                  <a:lnTo>
                    <a:pt x="23279" y="3225"/>
                  </a:lnTo>
                  <a:lnTo>
                    <a:pt x="23279" y="21424"/>
                  </a:lnTo>
                  <a:lnTo>
                    <a:pt x="5067" y="21424"/>
                  </a:lnTo>
                  <a:lnTo>
                    <a:pt x="1854" y="24650"/>
                  </a:lnTo>
                  <a:lnTo>
                    <a:pt x="1854" y="32588"/>
                  </a:lnTo>
                  <a:lnTo>
                    <a:pt x="5067" y="35814"/>
                  </a:lnTo>
                  <a:lnTo>
                    <a:pt x="23279" y="35814"/>
                  </a:lnTo>
                  <a:lnTo>
                    <a:pt x="23279" y="54013"/>
                  </a:lnTo>
                  <a:lnTo>
                    <a:pt x="26492" y="57238"/>
                  </a:lnTo>
                  <a:lnTo>
                    <a:pt x="34429" y="57238"/>
                  </a:lnTo>
                  <a:lnTo>
                    <a:pt x="37655" y="54013"/>
                  </a:lnTo>
                  <a:lnTo>
                    <a:pt x="37655" y="35814"/>
                  </a:lnTo>
                  <a:lnTo>
                    <a:pt x="55854" y="35814"/>
                  </a:lnTo>
                  <a:lnTo>
                    <a:pt x="59080" y="32588"/>
                  </a:lnTo>
                  <a:lnTo>
                    <a:pt x="59080" y="24650"/>
                  </a:lnTo>
                  <a:close/>
                </a:path>
                <a:path w="285114" h="1996440">
                  <a:moveTo>
                    <a:pt x="60553" y="154952"/>
                  </a:moveTo>
                  <a:lnTo>
                    <a:pt x="57150" y="151536"/>
                  </a:lnTo>
                  <a:lnTo>
                    <a:pt x="52946" y="151536"/>
                  </a:lnTo>
                  <a:lnTo>
                    <a:pt x="37884" y="151536"/>
                  </a:lnTo>
                  <a:lnTo>
                    <a:pt x="37884" y="132270"/>
                  </a:lnTo>
                  <a:lnTo>
                    <a:pt x="34480" y="128866"/>
                  </a:lnTo>
                  <a:lnTo>
                    <a:pt x="26073" y="128866"/>
                  </a:lnTo>
                  <a:lnTo>
                    <a:pt x="22669" y="132270"/>
                  </a:lnTo>
                  <a:lnTo>
                    <a:pt x="22669" y="151536"/>
                  </a:lnTo>
                  <a:lnTo>
                    <a:pt x="3403" y="151536"/>
                  </a:lnTo>
                  <a:lnTo>
                    <a:pt x="0" y="154952"/>
                  </a:lnTo>
                  <a:lnTo>
                    <a:pt x="0" y="163360"/>
                  </a:lnTo>
                  <a:lnTo>
                    <a:pt x="3403" y="166763"/>
                  </a:lnTo>
                  <a:lnTo>
                    <a:pt x="22669" y="166763"/>
                  </a:lnTo>
                  <a:lnTo>
                    <a:pt x="22669" y="186029"/>
                  </a:lnTo>
                  <a:lnTo>
                    <a:pt x="26073" y="189433"/>
                  </a:lnTo>
                  <a:lnTo>
                    <a:pt x="34480" y="189433"/>
                  </a:lnTo>
                  <a:lnTo>
                    <a:pt x="37884" y="186029"/>
                  </a:lnTo>
                  <a:lnTo>
                    <a:pt x="37884" y="166763"/>
                  </a:lnTo>
                  <a:lnTo>
                    <a:pt x="57150" y="166763"/>
                  </a:lnTo>
                  <a:lnTo>
                    <a:pt x="60553" y="163360"/>
                  </a:lnTo>
                  <a:lnTo>
                    <a:pt x="60553" y="154952"/>
                  </a:lnTo>
                  <a:close/>
                </a:path>
                <a:path w="285114" h="1996440">
                  <a:moveTo>
                    <a:pt x="284810" y="1988337"/>
                  </a:moveTo>
                  <a:lnTo>
                    <a:pt x="278790" y="1982304"/>
                  </a:lnTo>
                  <a:lnTo>
                    <a:pt x="244703" y="1982304"/>
                  </a:lnTo>
                  <a:lnTo>
                    <a:pt x="244703" y="1948230"/>
                  </a:lnTo>
                  <a:lnTo>
                    <a:pt x="238671" y="1942198"/>
                  </a:lnTo>
                  <a:lnTo>
                    <a:pt x="223812" y="1942198"/>
                  </a:lnTo>
                  <a:lnTo>
                    <a:pt x="217779" y="1948230"/>
                  </a:lnTo>
                  <a:lnTo>
                    <a:pt x="217779" y="1982304"/>
                  </a:lnTo>
                  <a:lnTo>
                    <a:pt x="183692" y="1982304"/>
                  </a:lnTo>
                  <a:lnTo>
                    <a:pt x="177660" y="1988337"/>
                  </a:lnTo>
                  <a:lnTo>
                    <a:pt x="177660" y="1996401"/>
                  </a:lnTo>
                  <a:lnTo>
                    <a:pt x="284810" y="1996401"/>
                  </a:lnTo>
                  <a:lnTo>
                    <a:pt x="284810" y="1988337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6" name="object 31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199312" y="10106536"/>
              <a:ext cx="103815" cy="103816"/>
            </a:xfrm>
            <a:prstGeom prst="rect">
              <a:avLst/>
            </a:prstGeom>
          </p:spPr>
        </p:pic>
        <p:pic>
          <p:nvPicPr>
            <p:cNvPr id="317" name="object 31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201174" y="9980292"/>
              <a:ext cx="100483" cy="100483"/>
            </a:xfrm>
            <a:prstGeom prst="rect">
              <a:avLst/>
            </a:prstGeom>
          </p:spPr>
        </p:pic>
        <p:pic>
          <p:nvPicPr>
            <p:cNvPr id="318" name="object 31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203012" y="9854042"/>
              <a:ext cx="97176" cy="97176"/>
            </a:xfrm>
            <a:prstGeom prst="rect">
              <a:avLst/>
            </a:prstGeom>
          </p:spPr>
        </p:pic>
        <p:pic>
          <p:nvPicPr>
            <p:cNvPr id="319" name="object 31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204869" y="9727792"/>
              <a:ext cx="93842" cy="93842"/>
            </a:xfrm>
            <a:prstGeom prst="rect">
              <a:avLst/>
            </a:prstGeom>
          </p:spPr>
        </p:pic>
        <p:pic>
          <p:nvPicPr>
            <p:cNvPr id="320" name="object 3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06746" y="9601555"/>
              <a:ext cx="90495" cy="90496"/>
            </a:xfrm>
            <a:prstGeom prst="rect">
              <a:avLst/>
            </a:prstGeom>
          </p:spPr>
        </p:pic>
        <p:pic>
          <p:nvPicPr>
            <p:cNvPr id="321" name="object 32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208583" y="9475297"/>
              <a:ext cx="87189" cy="87189"/>
            </a:xfrm>
            <a:prstGeom prst="rect">
              <a:avLst/>
            </a:prstGeom>
          </p:spPr>
        </p:pic>
        <p:pic>
          <p:nvPicPr>
            <p:cNvPr id="322" name="object 32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210440" y="9349054"/>
              <a:ext cx="83856" cy="83856"/>
            </a:xfrm>
            <a:prstGeom prst="rect">
              <a:avLst/>
            </a:prstGeom>
          </p:spPr>
        </p:pic>
        <p:pic>
          <p:nvPicPr>
            <p:cNvPr id="323" name="object 32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212297" y="9222803"/>
              <a:ext cx="80529" cy="80522"/>
            </a:xfrm>
            <a:prstGeom prst="rect">
              <a:avLst/>
            </a:prstGeom>
          </p:spPr>
        </p:pic>
        <p:pic>
          <p:nvPicPr>
            <p:cNvPr id="324" name="object 3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14159" y="9096559"/>
              <a:ext cx="77190" cy="77189"/>
            </a:xfrm>
            <a:prstGeom prst="rect">
              <a:avLst/>
            </a:prstGeom>
          </p:spPr>
        </p:pic>
        <p:pic>
          <p:nvPicPr>
            <p:cNvPr id="325" name="object 3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15998" y="8970309"/>
              <a:ext cx="73882" cy="73882"/>
            </a:xfrm>
            <a:prstGeom prst="rect">
              <a:avLst/>
            </a:prstGeom>
          </p:spPr>
        </p:pic>
        <p:pic>
          <p:nvPicPr>
            <p:cNvPr id="326" name="object 3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17854" y="8844059"/>
              <a:ext cx="70550" cy="70549"/>
            </a:xfrm>
            <a:prstGeom prst="rect">
              <a:avLst/>
            </a:prstGeom>
          </p:spPr>
        </p:pic>
        <p:pic>
          <p:nvPicPr>
            <p:cNvPr id="327" name="object 32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219719" y="8717815"/>
              <a:ext cx="67215" cy="67216"/>
            </a:xfrm>
            <a:prstGeom prst="rect">
              <a:avLst/>
            </a:prstGeom>
          </p:spPr>
        </p:pic>
        <p:pic>
          <p:nvPicPr>
            <p:cNvPr id="328" name="object 3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21561" y="8591571"/>
              <a:ext cx="63902" cy="63883"/>
            </a:xfrm>
            <a:prstGeom prst="rect">
              <a:avLst/>
            </a:prstGeom>
          </p:spPr>
        </p:pic>
        <p:sp>
          <p:nvSpPr>
            <p:cNvPr id="329" name="object 329"/>
            <p:cNvSpPr/>
            <p:nvPr/>
          </p:nvSpPr>
          <p:spPr>
            <a:xfrm>
              <a:off x="2223414" y="8339073"/>
              <a:ext cx="283210" cy="1948180"/>
            </a:xfrm>
            <a:custGeom>
              <a:avLst/>
              <a:gdLst/>
              <a:ahLst/>
              <a:cxnLst/>
              <a:rect l="l" t="t" r="r" b="b"/>
              <a:pathLst>
                <a:path w="283210" h="1948179">
                  <a:moveTo>
                    <a:pt x="59093" y="24650"/>
                  </a:moveTo>
                  <a:lnTo>
                    <a:pt x="55880" y="21424"/>
                  </a:lnTo>
                  <a:lnTo>
                    <a:pt x="51904" y="21424"/>
                  </a:lnTo>
                  <a:lnTo>
                    <a:pt x="37680" y="21424"/>
                  </a:lnTo>
                  <a:lnTo>
                    <a:pt x="37680" y="3225"/>
                  </a:lnTo>
                  <a:lnTo>
                    <a:pt x="34455" y="0"/>
                  </a:lnTo>
                  <a:lnTo>
                    <a:pt x="26517" y="0"/>
                  </a:lnTo>
                  <a:lnTo>
                    <a:pt x="23291" y="3225"/>
                  </a:lnTo>
                  <a:lnTo>
                    <a:pt x="23291" y="21424"/>
                  </a:lnTo>
                  <a:lnTo>
                    <a:pt x="5092" y="21424"/>
                  </a:lnTo>
                  <a:lnTo>
                    <a:pt x="1866" y="24650"/>
                  </a:lnTo>
                  <a:lnTo>
                    <a:pt x="1866" y="32588"/>
                  </a:lnTo>
                  <a:lnTo>
                    <a:pt x="5092" y="35814"/>
                  </a:lnTo>
                  <a:lnTo>
                    <a:pt x="23291" y="35814"/>
                  </a:lnTo>
                  <a:lnTo>
                    <a:pt x="23291" y="54013"/>
                  </a:lnTo>
                  <a:lnTo>
                    <a:pt x="26517" y="57238"/>
                  </a:lnTo>
                  <a:lnTo>
                    <a:pt x="34455" y="57238"/>
                  </a:lnTo>
                  <a:lnTo>
                    <a:pt x="37680" y="54013"/>
                  </a:lnTo>
                  <a:lnTo>
                    <a:pt x="37680" y="35814"/>
                  </a:lnTo>
                  <a:lnTo>
                    <a:pt x="55880" y="35814"/>
                  </a:lnTo>
                  <a:lnTo>
                    <a:pt x="59093" y="32588"/>
                  </a:lnTo>
                  <a:lnTo>
                    <a:pt x="59093" y="24650"/>
                  </a:lnTo>
                  <a:close/>
                </a:path>
                <a:path w="283210" h="1948179">
                  <a:moveTo>
                    <a:pt x="60566" y="152323"/>
                  </a:moveTo>
                  <a:lnTo>
                    <a:pt x="57162" y="148920"/>
                  </a:lnTo>
                  <a:lnTo>
                    <a:pt x="52959" y="148920"/>
                  </a:lnTo>
                  <a:lnTo>
                    <a:pt x="37896" y="148920"/>
                  </a:lnTo>
                  <a:lnTo>
                    <a:pt x="37896" y="129654"/>
                  </a:lnTo>
                  <a:lnTo>
                    <a:pt x="34493" y="126250"/>
                  </a:lnTo>
                  <a:lnTo>
                    <a:pt x="26085" y="126250"/>
                  </a:lnTo>
                  <a:lnTo>
                    <a:pt x="22669" y="129654"/>
                  </a:lnTo>
                  <a:lnTo>
                    <a:pt x="22669" y="148920"/>
                  </a:lnTo>
                  <a:lnTo>
                    <a:pt x="3416" y="148920"/>
                  </a:lnTo>
                  <a:lnTo>
                    <a:pt x="0" y="152323"/>
                  </a:lnTo>
                  <a:lnTo>
                    <a:pt x="0" y="160743"/>
                  </a:lnTo>
                  <a:lnTo>
                    <a:pt x="3416" y="164147"/>
                  </a:lnTo>
                  <a:lnTo>
                    <a:pt x="22669" y="164147"/>
                  </a:lnTo>
                  <a:lnTo>
                    <a:pt x="22669" y="183413"/>
                  </a:lnTo>
                  <a:lnTo>
                    <a:pt x="26085" y="186817"/>
                  </a:lnTo>
                  <a:lnTo>
                    <a:pt x="34493" y="186817"/>
                  </a:lnTo>
                  <a:lnTo>
                    <a:pt x="37896" y="183413"/>
                  </a:lnTo>
                  <a:lnTo>
                    <a:pt x="37896" y="164147"/>
                  </a:lnTo>
                  <a:lnTo>
                    <a:pt x="57162" y="164147"/>
                  </a:lnTo>
                  <a:lnTo>
                    <a:pt x="60566" y="160743"/>
                  </a:lnTo>
                  <a:lnTo>
                    <a:pt x="60566" y="152323"/>
                  </a:lnTo>
                  <a:close/>
                </a:path>
                <a:path w="283210" h="1948179">
                  <a:moveTo>
                    <a:pt x="282689" y="1947926"/>
                  </a:moveTo>
                  <a:lnTo>
                    <a:pt x="278803" y="1944052"/>
                  </a:lnTo>
                  <a:lnTo>
                    <a:pt x="244729" y="1944052"/>
                  </a:lnTo>
                  <a:lnTo>
                    <a:pt x="244729" y="1909965"/>
                  </a:lnTo>
                  <a:lnTo>
                    <a:pt x="238696" y="1903933"/>
                  </a:lnTo>
                  <a:lnTo>
                    <a:pt x="223824" y="1903933"/>
                  </a:lnTo>
                  <a:lnTo>
                    <a:pt x="217792" y="1909965"/>
                  </a:lnTo>
                  <a:lnTo>
                    <a:pt x="217792" y="1944052"/>
                  </a:lnTo>
                  <a:lnTo>
                    <a:pt x="183718" y="1944052"/>
                  </a:lnTo>
                  <a:lnTo>
                    <a:pt x="179832" y="1947926"/>
                  </a:lnTo>
                  <a:lnTo>
                    <a:pt x="282689" y="1947926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0" name="object 33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402962" y="10119508"/>
              <a:ext cx="103815" cy="103816"/>
            </a:xfrm>
            <a:prstGeom prst="rect">
              <a:avLst/>
            </a:prstGeom>
          </p:spPr>
        </p:pic>
        <p:pic>
          <p:nvPicPr>
            <p:cNvPr id="331" name="object 33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404818" y="9996007"/>
              <a:ext cx="100490" cy="100483"/>
            </a:xfrm>
            <a:prstGeom prst="rect">
              <a:avLst/>
            </a:prstGeom>
          </p:spPr>
        </p:pic>
        <p:pic>
          <p:nvPicPr>
            <p:cNvPr id="332" name="object 33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406662" y="9872506"/>
              <a:ext cx="97176" cy="97176"/>
            </a:xfrm>
            <a:prstGeom prst="rect">
              <a:avLst/>
            </a:prstGeom>
          </p:spPr>
        </p:pic>
        <p:pic>
          <p:nvPicPr>
            <p:cNvPr id="333" name="object 3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8519" y="9749012"/>
              <a:ext cx="93842" cy="93842"/>
            </a:xfrm>
            <a:prstGeom prst="rect">
              <a:avLst/>
            </a:prstGeom>
          </p:spPr>
        </p:pic>
        <p:pic>
          <p:nvPicPr>
            <p:cNvPr id="334" name="object 33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410390" y="9625524"/>
              <a:ext cx="90495" cy="90496"/>
            </a:xfrm>
            <a:prstGeom prst="rect">
              <a:avLst/>
            </a:prstGeom>
          </p:spPr>
        </p:pic>
        <p:pic>
          <p:nvPicPr>
            <p:cNvPr id="335" name="object 33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14090" y="9378528"/>
              <a:ext cx="83856" cy="83856"/>
            </a:xfrm>
            <a:prstGeom prst="rect">
              <a:avLst/>
            </a:prstGeom>
          </p:spPr>
        </p:pic>
        <p:pic>
          <p:nvPicPr>
            <p:cNvPr id="336" name="object 3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12233" y="9502023"/>
              <a:ext cx="87189" cy="87189"/>
            </a:xfrm>
            <a:prstGeom prst="rect">
              <a:avLst/>
            </a:prstGeom>
          </p:spPr>
        </p:pic>
        <p:pic>
          <p:nvPicPr>
            <p:cNvPr id="337" name="object 3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15947" y="9255027"/>
              <a:ext cx="80522" cy="80522"/>
            </a:xfrm>
            <a:prstGeom prst="rect">
              <a:avLst/>
            </a:prstGeom>
          </p:spPr>
        </p:pic>
        <p:pic>
          <p:nvPicPr>
            <p:cNvPr id="338" name="object 3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17803" y="9131533"/>
              <a:ext cx="77190" cy="77189"/>
            </a:xfrm>
            <a:prstGeom prst="rect">
              <a:avLst/>
            </a:prstGeom>
          </p:spPr>
        </p:pic>
        <p:pic>
          <p:nvPicPr>
            <p:cNvPr id="339" name="object 3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19648" y="9008031"/>
              <a:ext cx="73882" cy="73882"/>
            </a:xfrm>
            <a:prstGeom prst="rect">
              <a:avLst/>
            </a:prstGeom>
          </p:spPr>
        </p:pic>
        <p:pic>
          <p:nvPicPr>
            <p:cNvPr id="340" name="object 3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21504" y="8884537"/>
              <a:ext cx="70550" cy="70549"/>
            </a:xfrm>
            <a:prstGeom prst="rect">
              <a:avLst/>
            </a:prstGeom>
          </p:spPr>
        </p:pic>
        <p:pic>
          <p:nvPicPr>
            <p:cNvPr id="341" name="object 34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423362" y="8761042"/>
              <a:ext cx="67215" cy="67216"/>
            </a:xfrm>
            <a:prstGeom prst="rect">
              <a:avLst/>
            </a:prstGeom>
          </p:spPr>
        </p:pic>
        <p:pic>
          <p:nvPicPr>
            <p:cNvPr id="342" name="object 3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25212" y="8637541"/>
              <a:ext cx="63902" cy="63883"/>
            </a:xfrm>
            <a:prstGeom prst="rect">
              <a:avLst/>
            </a:prstGeom>
          </p:spPr>
        </p:pic>
        <p:sp>
          <p:nvSpPr>
            <p:cNvPr id="343" name="object 343"/>
            <p:cNvSpPr/>
            <p:nvPr/>
          </p:nvSpPr>
          <p:spPr>
            <a:xfrm>
              <a:off x="2427071" y="8267064"/>
              <a:ext cx="60960" cy="307975"/>
            </a:xfrm>
            <a:custGeom>
              <a:avLst/>
              <a:gdLst/>
              <a:ahLst/>
              <a:cxnLst/>
              <a:rect l="l" t="t" r="r" b="b"/>
              <a:pathLst>
                <a:path w="60960" h="307975">
                  <a:moveTo>
                    <a:pt x="57607" y="23202"/>
                  </a:moveTo>
                  <a:lnTo>
                    <a:pt x="54584" y="20180"/>
                  </a:lnTo>
                  <a:lnTo>
                    <a:pt x="50838" y="20180"/>
                  </a:lnTo>
                  <a:lnTo>
                    <a:pt x="37426" y="20180"/>
                  </a:lnTo>
                  <a:lnTo>
                    <a:pt x="37426" y="3035"/>
                  </a:lnTo>
                  <a:lnTo>
                    <a:pt x="34404" y="0"/>
                  </a:lnTo>
                  <a:lnTo>
                    <a:pt x="26924" y="0"/>
                  </a:lnTo>
                  <a:lnTo>
                    <a:pt x="23888" y="3035"/>
                  </a:lnTo>
                  <a:lnTo>
                    <a:pt x="23888" y="20180"/>
                  </a:lnTo>
                  <a:lnTo>
                    <a:pt x="6743" y="20180"/>
                  </a:lnTo>
                  <a:lnTo>
                    <a:pt x="3708" y="23202"/>
                  </a:lnTo>
                  <a:lnTo>
                    <a:pt x="3708" y="30683"/>
                  </a:lnTo>
                  <a:lnTo>
                    <a:pt x="6743" y="33718"/>
                  </a:lnTo>
                  <a:lnTo>
                    <a:pt x="23888" y="33718"/>
                  </a:lnTo>
                  <a:lnTo>
                    <a:pt x="23888" y="50863"/>
                  </a:lnTo>
                  <a:lnTo>
                    <a:pt x="26924" y="53898"/>
                  </a:lnTo>
                  <a:lnTo>
                    <a:pt x="34404" y="53898"/>
                  </a:lnTo>
                  <a:lnTo>
                    <a:pt x="37426" y="50863"/>
                  </a:lnTo>
                  <a:lnTo>
                    <a:pt x="37426" y="33718"/>
                  </a:lnTo>
                  <a:lnTo>
                    <a:pt x="54571" y="33718"/>
                  </a:lnTo>
                  <a:lnTo>
                    <a:pt x="57607" y="30683"/>
                  </a:lnTo>
                  <a:lnTo>
                    <a:pt x="57607" y="23202"/>
                  </a:lnTo>
                  <a:close/>
                </a:path>
                <a:path w="60960" h="307975">
                  <a:moveTo>
                    <a:pt x="59080" y="148145"/>
                  </a:moveTo>
                  <a:lnTo>
                    <a:pt x="55867" y="144919"/>
                  </a:lnTo>
                  <a:lnTo>
                    <a:pt x="51892" y="144919"/>
                  </a:lnTo>
                  <a:lnTo>
                    <a:pt x="37655" y="144919"/>
                  </a:lnTo>
                  <a:lnTo>
                    <a:pt x="37655" y="126720"/>
                  </a:lnTo>
                  <a:lnTo>
                    <a:pt x="34442" y="123494"/>
                  </a:lnTo>
                  <a:lnTo>
                    <a:pt x="26504" y="123494"/>
                  </a:lnTo>
                  <a:lnTo>
                    <a:pt x="23279" y="126720"/>
                  </a:lnTo>
                  <a:lnTo>
                    <a:pt x="23279" y="144919"/>
                  </a:lnTo>
                  <a:lnTo>
                    <a:pt x="5080" y="144919"/>
                  </a:lnTo>
                  <a:lnTo>
                    <a:pt x="1854" y="148145"/>
                  </a:lnTo>
                  <a:lnTo>
                    <a:pt x="1854" y="156083"/>
                  </a:lnTo>
                  <a:lnTo>
                    <a:pt x="5080" y="159296"/>
                  </a:lnTo>
                  <a:lnTo>
                    <a:pt x="23279" y="159296"/>
                  </a:lnTo>
                  <a:lnTo>
                    <a:pt x="23279" y="177507"/>
                  </a:lnTo>
                  <a:lnTo>
                    <a:pt x="26504" y="180721"/>
                  </a:lnTo>
                  <a:lnTo>
                    <a:pt x="34442" y="180721"/>
                  </a:lnTo>
                  <a:lnTo>
                    <a:pt x="37655" y="177507"/>
                  </a:lnTo>
                  <a:lnTo>
                    <a:pt x="37655" y="159296"/>
                  </a:lnTo>
                  <a:lnTo>
                    <a:pt x="55867" y="159296"/>
                  </a:lnTo>
                  <a:lnTo>
                    <a:pt x="59080" y="156083"/>
                  </a:lnTo>
                  <a:lnTo>
                    <a:pt x="59080" y="148145"/>
                  </a:lnTo>
                  <a:close/>
                </a:path>
                <a:path w="60960" h="307975">
                  <a:moveTo>
                    <a:pt x="60566" y="273062"/>
                  </a:moveTo>
                  <a:lnTo>
                    <a:pt x="57150" y="269659"/>
                  </a:lnTo>
                  <a:lnTo>
                    <a:pt x="52946" y="269659"/>
                  </a:lnTo>
                  <a:lnTo>
                    <a:pt x="37896" y="269659"/>
                  </a:lnTo>
                  <a:lnTo>
                    <a:pt x="37896" y="250393"/>
                  </a:lnTo>
                  <a:lnTo>
                    <a:pt x="34480" y="246989"/>
                  </a:lnTo>
                  <a:lnTo>
                    <a:pt x="26073" y="246989"/>
                  </a:lnTo>
                  <a:lnTo>
                    <a:pt x="22669" y="250393"/>
                  </a:lnTo>
                  <a:lnTo>
                    <a:pt x="22669" y="269659"/>
                  </a:lnTo>
                  <a:lnTo>
                    <a:pt x="3403" y="269659"/>
                  </a:lnTo>
                  <a:lnTo>
                    <a:pt x="0" y="273062"/>
                  </a:lnTo>
                  <a:lnTo>
                    <a:pt x="0" y="281470"/>
                  </a:lnTo>
                  <a:lnTo>
                    <a:pt x="3403" y="284886"/>
                  </a:lnTo>
                  <a:lnTo>
                    <a:pt x="22669" y="284886"/>
                  </a:lnTo>
                  <a:lnTo>
                    <a:pt x="22669" y="304152"/>
                  </a:lnTo>
                  <a:lnTo>
                    <a:pt x="26073" y="307555"/>
                  </a:lnTo>
                  <a:lnTo>
                    <a:pt x="34480" y="307555"/>
                  </a:lnTo>
                  <a:lnTo>
                    <a:pt x="37896" y="304152"/>
                  </a:lnTo>
                  <a:lnTo>
                    <a:pt x="37896" y="284886"/>
                  </a:lnTo>
                  <a:lnTo>
                    <a:pt x="57150" y="284886"/>
                  </a:lnTo>
                  <a:lnTo>
                    <a:pt x="60566" y="281470"/>
                  </a:lnTo>
                  <a:lnTo>
                    <a:pt x="60566" y="273062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4" name="object 344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606612" y="10135623"/>
              <a:ext cx="103815" cy="151375"/>
            </a:xfrm>
            <a:prstGeom prst="rect">
              <a:avLst/>
            </a:prstGeom>
          </p:spPr>
        </p:pic>
        <p:pic>
          <p:nvPicPr>
            <p:cNvPr id="345" name="object 34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608468" y="10015712"/>
              <a:ext cx="100483" cy="100483"/>
            </a:xfrm>
            <a:prstGeom prst="rect">
              <a:avLst/>
            </a:prstGeom>
          </p:spPr>
        </p:pic>
        <p:pic>
          <p:nvPicPr>
            <p:cNvPr id="346" name="object 3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10306" y="9895787"/>
              <a:ext cx="97176" cy="97176"/>
            </a:xfrm>
            <a:prstGeom prst="rect">
              <a:avLst/>
            </a:prstGeom>
          </p:spPr>
        </p:pic>
        <p:pic>
          <p:nvPicPr>
            <p:cNvPr id="347" name="object 34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612169" y="9775874"/>
              <a:ext cx="93843" cy="93842"/>
            </a:xfrm>
            <a:prstGeom prst="rect">
              <a:avLst/>
            </a:prstGeom>
          </p:spPr>
        </p:pic>
        <p:pic>
          <p:nvPicPr>
            <p:cNvPr id="348" name="object 3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14040" y="9655969"/>
              <a:ext cx="90495" cy="90496"/>
            </a:xfrm>
            <a:prstGeom prst="rect">
              <a:avLst/>
            </a:prstGeom>
          </p:spPr>
        </p:pic>
        <p:pic>
          <p:nvPicPr>
            <p:cNvPr id="349" name="object 34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615877" y="9536051"/>
              <a:ext cx="87189" cy="87189"/>
            </a:xfrm>
            <a:prstGeom prst="rect">
              <a:avLst/>
            </a:prstGeom>
          </p:spPr>
        </p:pic>
        <p:pic>
          <p:nvPicPr>
            <p:cNvPr id="350" name="object 35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617740" y="9416132"/>
              <a:ext cx="83856" cy="83856"/>
            </a:xfrm>
            <a:prstGeom prst="rect">
              <a:avLst/>
            </a:prstGeom>
          </p:spPr>
        </p:pic>
        <p:pic>
          <p:nvPicPr>
            <p:cNvPr id="351" name="object 3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621453" y="9176308"/>
              <a:ext cx="77197" cy="77189"/>
            </a:xfrm>
            <a:prstGeom prst="rect">
              <a:avLst/>
            </a:prstGeom>
          </p:spPr>
        </p:pic>
        <p:pic>
          <p:nvPicPr>
            <p:cNvPr id="352" name="object 3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19597" y="9296220"/>
              <a:ext cx="80522" cy="80522"/>
            </a:xfrm>
            <a:prstGeom prst="rect">
              <a:avLst/>
            </a:prstGeom>
          </p:spPr>
        </p:pic>
        <p:pic>
          <p:nvPicPr>
            <p:cNvPr id="353" name="object 35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623292" y="9056383"/>
              <a:ext cx="73882" cy="73882"/>
            </a:xfrm>
            <a:prstGeom prst="rect">
              <a:avLst/>
            </a:prstGeom>
          </p:spPr>
        </p:pic>
        <p:pic>
          <p:nvPicPr>
            <p:cNvPr id="354" name="object 3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25154" y="8936471"/>
              <a:ext cx="70550" cy="70550"/>
            </a:xfrm>
            <a:prstGeom prst="rect">
              <a:avLst/>
            </a:prstGeom>
          </p:spPr>
        </p:pic>
        <p:pic>
          <p:nvPicPr>
            <p:cNvPr id="355" name="object 35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27012" y="8816559"/>
              <a:ext cx="67215" cy="67216"/>
            </a:xfrm>
            <a:prstGeom prst="rect">
              <a:avLst/>
            </a:prstGeom>
          </p:spPr>
        </p:pic>
        <p:pic>
          <p:nvPicPr>
            <p:cNvPr id="356" name="object 3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628855" y="8696641"/>
              <a:ext cx="63902" cy="63883"/>
            </a:xfrm>
            <a:prstGeom prst="rect">
              <a:avLst/>
            </a:prstGeom>
          </p:spPr>
        </p:pic>
        <p:sp>
          <p:nvSpPr>
            <p:cNvPr id="357" name="object 357"/>
            <p:cNvSpPr/>
            <p:nvPr/>
          </p:nvSpPr>
          <p:spPr>
            <a:xfrm>
              <a:off x="2630716" y="8336901"/>
              <a:ext cx="60960" cy="300990"/>
            </a:xfrm>
            <a:custGeom>
              <a:avLst/>
              <a:gdLst/>
              <a:ahLst/>
              <a:cxnLst/>
              <a:rect l="l" t="t" r="r" b="b"/>
              <a:pathLst>
                <a:path w="60960" h="300990">
                  <a:moveTo>
                    <a:pt x="57619" y="23215"/>
                  </a:moveTo>
                  <a:lnTo>
                    <a:pt x="54584" y="20180"/>
                  </a:lnTo>
                  <a:lnTo>
                    <a:pt x="50838" y="20180"/>
                  </a:lnTo>
                  <a:lnTo>
                    <a:pt x="37439" y="20180"/>
                  </a:lnTo>
                  <a:lnTo>
                    <a:pt x="37439" y="3035"/>
                  </a:lnTo>
                  <a:lnTo>
                    <a:pt x="34404" y="0"/>
                  </a:lnTo>
                  <a:lnTo>
                    <a:pt x="26924" y="0"/>
                  </a:lnTo>
                  <a:lnTo>
                    <a:pt x="23888" y="3035"/>
                  </a:lnTo>
                  <a:lnTo>
                    <a:pt x="23888" y="20180"/>
                  </a:lnTo>
                  <a:lnTo>
                    <a:pt x="6743" y="20180"/>
                  </a:lnTo>
                  <a:lnTo>
                    <a:pt x="3721" y="23215"/>
                  </a:lnTo>
                  <a:lnTo>
                    <a:pt x="3721" y="30695"/>
                  </a:lnTo>
                  <a:lnTo>
                    <a:pt x="6743" y="33718"/>
                  </a:lnTo>
                  <a:lnTo>
                    <a:pt x="23888" y="33718"/>
                  </a:lnTo>
                  <a:lnTo>
                    <a:pt x="23888" y="50863"/>
                  </a:lnTo>
                  <a:lnTo>
                    <a:pt x="26924" y="53898"/>
                  </a:lnTo>
                  <a:lnTo>
                    <a:pt x="34404" y="53898"/>
                  </a:lnTo>
                  <a:lnTo>
                    <a:pt x="37439" y="50863"/>
                  </a:lnTo>
                  <a:lnTo>
                    <a:pt x="37439" y="33718"/>
                  </a:lnTo>
                  <a:lnTo>
                    <a:pt x="54584" y="33718"/>
                  </a:lnTo>
                  <a:lnTo>
                    <a:pt x="57619" y="30695"/>
                  </a:lnTo>
                  <a:lnTo>
                    <a:pt x="57619" y="23215"/>
                  </a:lnTo>
                  <a:close/>
                </a:path>
                <a:path w="60960" h="300990">
                  <a:moveTo>
                    <a:pt x="59093" y="144564"/>
                  </a:moveTo>
                  <a:lnTo>
                    <a:pt x="55867" y="141351"/>
                  </a:lnTo>
                  <a:lnTo>
                    <a:pt x="51904" y="141351"/>
                  </a:lnTo>
                  <a:lnTo>
                    <a:pt x="37668" y="141351"/>
                  </a:lnTo>
                  <a:lnTo>
                    <a:pt x="37668" y="123139"/>
                  </a:lnTo>
                  <a:lnTo>
                    <a:pt x="34442" y="119926"/>
                  </a:lnTo>
                  <a:lnTo>
                    <a:pt x="26504" y="119926"/>
                  </a:lnTo>
                  <a:lnTo>
                    <a:pt x="23279" y="123139"/>
                  </a:lnTo>
                  <a:lnTo>
                    <a:pt x="23279" y="141351"/>
                  </a:lnTo>
                  <a:lnTo>
                    <a:pt x="5080" y="141351"/>
                  </a:lnTo>
                  <a:lnTo>
                    <a:pt x="1854" y="144564"/>
                  </a:lnTo>
                  <a:lnTo>
                    <a:pt x="1854" y="152501"/>
                  </a:lnTo>
                  <a:lnTo>
                    <a:pt x="5080" y="155727"/>
                  </a:lnTo>
                  <a:lnTo>
                    <a:pt x="23279" y="155727"/>
                  </a:lnTo>
                  <a:lnTo>
                    <a:pt x="23279" y="173926"/>
                  </a:lnTo>
                  <a:lnTo>
                    <a:pt x="26504" y="177152"/>
                  </a:lnTo>
                  <a:lnTo>
                    <a:pt x="34442" y="177152"/>
                  </a:lnTo>
                  <a:lnTo>
                    <a:pt x="37668" y="173926"/>
                  </a:lnTo>
                  <a:lnTo>
                    <a:pt x="37668" y="155727"/>
                  </a:lnTo>
                  <a:lnTo>
                    <a:pt x="55867" y="155727"/>
                  </a:lnTo>
                  <a:lnTo>
                    <a:pt x="59093" y="152501"/>
                  </a:lnTo>
                  <a:lnTo>
                    <a:pt x="59093" y="144564"/>
                  </a:lnTo>
                  <a:close/>
                </a:path>
                <a:path w="60960" h="300990">
                  <a:moveTo>
                    <a:pt x="60566" y="265912"/>
                  </a:moveTo>
                  <a:lnTo>
                    <a:pt x="57150" y="262509"/>
                  </a:lnTo>
                  <a:lnTo>
                    <a:pt x="52959" y="262509"/>
                  </a:lnTo>
                  <a:lnTo>
                    <a:pt x="37896" y="262509"/>
                  </a:lnTo>
                  <a:lnTo>
                    <a:pt x="37896" y="243243"/>
                  </a:lnTo>
                  <a:lnTo>
                    <a:pt x="34493" y="239839"/>
                  </a:lnTo>
                  <a:lnTo>
                    <a:pt x="26085" y="239839"/>
                  </a:lnTo>
                  <a:lnTo>
                    <a:pt x="22669" y="243243"/>
                  </a:lnTo>
                  <a:lnTo>
                    <a:pt x="22669" y="262509"/>
                  </a:lnTo>
                  <a:lnTo>
                    <a:pt x="3403" y="262509"/>
                  </a:lnTo>
                  <a:lnTo>
                    <a:pt x="0" y="265912"/>
                  </a:lnTo>
                  <a:lnTo>
                    <a:pt x="0" y="274320"/>
                  </a:lnTo>
                  <a:lnTo>
                    <a:pt x="3403" y="277723"/>
                  </a:lnTo>
                  <a:lnTo>
                    <a:pt x="22669" y="277723"/>
                  </a:lnTo>
                  <a:lnTo>
                    <a:pt x="22669" y="296989"/>
                  </a:lnTo>
                  <a:lnTo>
                    <a:pt x="26085" y="300393"/>
                  </a:lnTo>
                  <a:lnTo>
                    <a:pt x="34493" y="300393"/>
                  </a:lnTo>
                  <a:lnTo>
                    <a:pt x="37896" y="296989"/>
                  </a:lnTo>
                  <a:lnTo>
                    <a:pt x="37896" y="277723"/>
                  </a:lnTo>
                  <a:lnTo>
                    <a:pt x="57162" y="277723"/>
                  </a:lnTo>
                  <a:lnTo>
                    <a:pt x="60566" y="274320"/>
                  </a:lnTo>
                  <a:lnTo>
                    <a:pt x="60566" y="265912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8" name="object 358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810256" y="10035409"/>
              <a:ext cx="103815" cy="251589"/>
            </a:xfrm>
            <a:prstGeom prst="rect">
              <a:avLst/>
            </a:prstGeom>
          </p:spPr>
        </p:pic>
        <p:pic>
          <p:nvPicPr>
            <p:cNvPr id="359" name="object 35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13956" y="9919073"/>
              <a:ext cx="97176" cy="97176"/>
            </a:xfrm>
            <a:prstGeom prst="rect">
              <a:avLst/>
            </a:prstGeom>
          </p:spPr>
        </p:pic>
        <p:pic>
          <p:nvPicPr>
            <p:cNvPr id="360" name="object 36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15813" y="9802737"/>
              <a:ext cx="93843" cy="93842"/>
            </a:xfrm>
            <a:prstGeom prst="rect">
              <a:avLst/>
            </a:prstGeom>
          </p:spPr>
        </p:pic>
        <p:pic>
          <p:nvPicPr>
            <p:cNvPr id="361" name="object 36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7690" y="9686415"/>
              <a:ext cx="90495" cy="90496"/>
            </a:xfrm>
            <a:prstGeom prst="rect">
              <a:avLst/>
            </a:prstGeom>
          </p:spPr>
        </p:pic>
        <p:pic>
          <p:nvPicPr>
            <p:cNvPr id="362" name="object 36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819527" y="9570072"/>
              <a:ext cx="87189" cy="87189"/>
            </a:xfrm>
            <a:prstGeom prst="rect">
              <a:avLst/>
            </a:prstGeom>
          </p:spPr>
        </p:pic>
        <p:pic>
          <p:nvPicPr>
            <p:cNvPr id="363" name="object 36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821384" y="9453743"/>
              <a:ext cx="83856" cy="83856"/>
            </a:xfrm>
            <a:prstGeom prst="rect">
              <a:avLst/>
            </a:prstGeom>
          </p:spPr>
        </p:pic>
        <p:pic>
          <p:nvPicPr>
            <p:cNvPr id="364" name="object 36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3247" y="9337407"/>
              <a:ext cx="80522" cy="80522"/>
            </a:xfrm>
            <a:prstGeom prst="rect">
              <a:avLst/>
            </a:prstGeom>
          </p:spPr>
        </p:pic>
        <p:pic>
          <p:nvPicPr>
            <p:cNvPr id="365" name="object 36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25103" y="9221078"/>
              <a:ext cx="77190" cy="77189"/>
            </a:xfrm>
            <a:prstGeom prst="rect">
              <a:avLst/>
            </a:prstGeom>
          </p:spPr>
        </p:pic>
        <p:pic>
          <p:nvPicPr>
            <p:cNvPr id="366" name="object 36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826942" y="9104742"/>
              <a:ext cx="73882" cy="73882"/>
            </a:xfrm>
            <a:prstGeom prst="rect">
              <a:avLst/>
            </a:prstGeom>
          </p:spPr>
        </p:pic>
        <p:pic>
          <p:nvPicPr>
            <p:cNvPr id="367" name="object 36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28798" y="8988406"/>
              <a:ext cx="70550" cy="70550"/>
            </a:xfrm>
            <a:prstGeom prst="rect">
              <a:avLst/>
            </a:prstGeom>
          </p:spPr>
        </p:pic>
        <p:pic>
          <p:nvPicPr>
            <p:cNvPr id="368" name="object 36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30662" y="8872076"/>
              <a:ext cx="67215" cy="67216"/>
            </a:xfrm>
            <a:prstGeom prst="rect">
              <a:avLst/>
            </a:prstGeom>
          </p:spPr>
        </p:pic>
        <p:pic>
          <p:nvPicPr>
            <p:cNvPr id="369" name="object 36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832505" y="8755741"/>
              <a:ext cx="63902" cy="63883"/>
            </a:xfrm>
            <a:prstGeom prst="rect">
              <a:avLst/>
            </a:prstGeom>
          </p:spPr>
        </p:pic>
        <p:sp>
          <p:nvSpPr>
            <p:cNvPr id="370" name="object 370"/>
            <p:cNvSpPr/>
            <p:nvPr/>
          </p:nvSpPr>
          <p:spPr>
            <a:xfrm>
              <a:off x="2834360" y="8290419"/>
              <a:ext cx="60960" cy="409575"/>
            </a:xfrm>
            <a:custGeom>
              <a:avLst/>
              <a:gdLst/>
              <a:ahLst/>
              <a:cxnLst/>
              <a:rect l="l" t="t" r="r" b="b"/>
              <a:pathLst>
                <a:path w="60960" h="409575">
                  <a:moveTo>
                    <a:pt x="56146" y="21780"/>
                  </a:moveTo>
                  <a:lnTo>
                    <a:pt x="53301" y="18935"/>
                  </a:lnTo>
                  <a:lnTo>
                    <a:pt x="49796" y="18935"/>
                  </a:lnTo>
                  <a:lnTo>
                    <a:pt x="37211" y="18935"/>
                  </a:lnTo>
                  <a:lnTo>
                    <a:pt x="37211" y="2844"/>
                  </a:lnTo>
                  <a:lnTo>
                    <a:pt x="34366" y="0"/>
                  </a:lnTo>
                  <a:lnTo>
                    <a:pt x="27343" y="0"/>
                  </a:lnTo>
                  <a:lnTo>
                    <a:pt x="24498" y="2844"/>
                  </a:lnTo>
                  <a:lnTo>
                    <a:pt x="24498" y="18935"/>
                  </a:lnTo>
                  <a:lnTo>
                    <a:pt x="8407" y="18935"/>
                  </a:lnTo>
                  <a:lnTo>
                    <a:pt x="5562" y="21780"/>
                  </a:lnTo>
                  <a:lnTo>
                    <a:pt x="5562" y="28803"/>
                  </a:lnTo>
                  <a:lnTo>
                    <a:pt x="8407" y="31648"/>
                  </a:lnTo>
                  <a:lnTo>
                    <a:pt x="24498" y="31648"/>
                  </a:lnTo>
                  <a:lnTo>
                    <a:pt x="24498" y="47739"/>
                  </a:lnTo>
                  <a:lnTo>
                    <a:pt x="27343" y="50584"/>
                  </a:lnTo>
                  <a:lnTo>
                    <a:pt x="34366" y="50584"/>
                  </a:lnTo>
                  <a:lnTo>
                    <a:pt x="37211" y="47739"/>
                  </a:lnTo>
                  <a:lnTo>
                    <a:pt x="37211" y="31648"/>
                  </a:lnTo>
                  <a:lnTo>
                    <a:pt x="53301" y="31648"/>
                  </a:lnTo>
                  <a:lnTo>
                    <a:pt x="56146" y="28803"/>
                  </a:lnTo>
                  <a:lnTo>
                    <a:pt x="56146" y="21780"/>
                  </a:lnTo>
                  <a:close/>
                </a:path>
                <a:path w="60960" h="409575">
                  <a:moveTo>
                    <a:pt x="57619" y="139534"/>
                  </a:moveTo>
                  <a:lnTo>
                    <a:pt x="54584" y="136512"/>
                  </a:lnTo>
                  <a:lnTo>
                    <a:pt x="50850" y="136512"/>
                  </a:lnTo>
                  <a:lnTo>
                    <a:pt x="37439" y="136512"/>
                  </a:lnTo>
                  <a:lnTo>
                    <a:pt x="37439" y="119367"/>
                  </a:lnTo>
                  <a:lnTo>
                    <a:pt x="34417" y="116332"/>
                  </a:lnTo>
                  <a:lnTo>
                    <a:pt x="26936" y="116332"/>
                  </a:lnTo>
                  <a:lnTo>
                    <a:pt x="23901" y="119367"/>
                  </a:lnTo>
                  <a:lnTo>
                    <a:pt x="23901" y="136512"/>
                  </a:lnTo>
                  <a:lnTo>
                    <a:pt x="6756" y="136512"/>
                  </a:lnTo>
                  <a:lnTo>
                    <a:pt x="3721" y="139534"/>
                  </a:lnTo>
                  <a:lnTo>
                    <a:pt x="3721" y="147015"/>
                  </a:lnTo>
                  <a:lnTo>
                    <a:pt x="6756" y="150050"/>
                  </a:lnTo>
                  <a:lnTo>
                    <a:pt x="23901" y="150050"/>
                  </a:lnTo>
                  <a:lnTo>
                    <a:pt x="23901" y="167195"/>
                  </a:lnTo>
                  <a:lnTo>
                    <a:pt x="26936" y="170230"/>
                  </a:lnTo>
                  <a:lnTo>
                    <a:pt x="34417" y="170230"/>
                  </a:lnTo>
                  <a:lnTo>
                    <a:pt x="37439" y="167195"/>
                  </a:lnTo>
                  <a:lnTo>
                    <a:pt x="37439" y="150050"/>
                  </a:lnTo>
                  <a:lnTo>
                    <a:pt x="54584" y="150050"/>
                  </a:lnTo>
                  <a:lnTo>
                    <a:pt x="57619" y="147015"/>
                  </a:lnTo>
                  <a:lnTo>
                    <a:pt x="57619" y="139534"/>
                  </a:lnTo>
                  <a:close/>
                </a:path>
                <a:path w="60960" h="409575">
                  <a:moveTo>
                    <a:pt x="59093" y="257302"/>
                  </a:moveTo>
                  <a:lnTo>
                    <a:pt x="55880" y="254088"/>
                  </a:lnTo>
                  <a:lnTo>
                    <a:pt x="51904" y="254088"/>
                  </a:lnTo>
                  <a:lnTo>
                    <a:pt x="37668" y="254088"/>
                  </a:lnTo>
                  <a:lnTo>
                    <a:pt x="37668" y="235889"/>
                  </a:lnTo>
                  <a:lnTo>
                    <a:pt x="34455" y="232664"/>
                  </a:lnTo>
                  <a:lnTo>
                    <a:pt x="26517" y="232664"/>
                  </a:lnTo>
                  <a:lnTo>
                    <a:pt x="23291" y="235889"/>
                  </a:lnTo>
                  <a:lnTo>
                    <a:pt x="23291" y="254088"/>
                  </a:lnTo>
                  <a:lnTo>
                    <a:pt x="5092" y="254088"/>
                  </a:lnTo>
                  <a:lnTo>
                    <a:pt x="1866" y="257302"/>
                  </a:lnTo>
                  <a:lnTo>
                    <a:pt x="1866" y="265252"/>
                  </a:lnTo>
                  <a:lnTo>
                    <a:pt x="5092" y="268465"/>
                  </a:lnTo>
                  <a:lnTo>
                    <a:pt x="23291" y="268465"/>
                  </a:lnTo>
                  <a:lnTo>
                    <a:pt x="23291" y="286664"/>
                  </a:lnTo>
                  <a:lnTo>
                    <a:pt x="26517" y="289890"/>
                  </a:lnTo>
                  <a:lnTo>
                    <a:pt x="34455" y="289890"/>
                  </a:lnTo>
                  <a:lnTo>
                    <a:pt x="37668" y="286664"/>
                  </a:lnTo>
                  <a:lnTo>
                    <a:pt x="37668" y="268465"/>
                  </a:lnTo>
                  <a:lnTo>
                    <a:pt x="55880" y="268465"/>
                  </a:lnTo>
                  <a:lnTo>
                    <a:pt x="59093" y="265252"/>
                  </a:lnTo>
                  <a:lnTo>
                    <a:pt x="59093" y="257302"/>
                  </a:lnTo>
                  <a:close/>
                </a:path>
                <a:path w="60960" h="409575">
                  <a:moveTo>
                    <a:pt x="60566" y="375069"/>
                  </a:moveTo>
                  <a:lnTo>
                    <a:pt x="57162" y="371665"/>
                  </a:lnTo>
                  <a:lnTo>
                    <a:pt x="52959" y="371665"/>
                  </a:lnTo>
                  <a:lnTo>
                    <a:pt x="37896" y="371665"/>
                  </a:lnTo>
                  <a:lnTo>
                    <a:pt x="37896" y="352399"/>
                  </a:lnTo>
                  <a:lnTo>
                    <a:pt x="34493" y="348996"/>
                  </a:lnTo>
                  <a:lnTo>
                    <a:pt x="26073" y="348996"/>
                  </a:lnTo>
                  <a:lnTo>
                    <a:pt x="22669" y="352399"/>
                  </a:lnTo>
                  <a:lnTo>
                    <a:pt x="22669" y="371665"/>
                  </a:lnTo>
                  <a:lnTo>
                    <a:pt x="3403" y="371665"/>
                  </a:lnTo>
                  <a:lnTo>
                    <a:pt x="0" y="375069"/>
                  </a:lnTo>
                  <a:lnTo>
                    <a:pt x="0" y="383489"/>
                  </a:lnTo>
                  <a:lnTo>
                    <a:pt x="3403" y="386892"/>
                  </a:lnTo>
                  <a:lnTo>
                    <a:pt x="22669" y="386892"/>
                  </a:lnTo>
                  <a:lnTo>
                    <a:pt x="22669" y="406158"/>
                  </a:lnTo>
                  <a:lnTo>
                    <a:pt x="26073" y="409562"/>
                  </a:lnTo>
                  <a:lnTo>
                    <a:pt x="34493" y="409562"/>
                  </a:lnTo>
                  <a:lnTo>
                    <a:pt x="37896" y="406158"/>
                  </a:lnTo>
                  <a:lnTo>
                    <a:pt x="37896" y="386892"/>
                  </a:lnTo>
                  <a:lnTo>
                    <a:pt x="57162" y="386892"/>
                  </a:lnTo>
                  <a:lnTo>
                    <a:pt x="60566" y="383489"/>
                  </a:lnTo>
                  <a:lnTo>
                    <a:pt x="60566" y="375069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1" name="object 37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013906" y="9836247"/>
              <a:ext cx="103815" cy="450751"/>
            </a:xfrm>
            <a:prstGeom prst="rect">
              <a:avLst/>
            </a:prstGeom>
          </p:spPr>
        </p:pic>
        <p:pic>
          <p:nvPicPr>
            <p:cNvPr id="372" name="object 37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021334" y="9724314"/>
              <a:ext cx="90495" cy="90496"/>
            </a:xfrm>
            <a:prstGeom prst="rect">
              <a:avLst/>
            </a:prstGeom>
          </p:spPr>
        </p:pic>
        <p:pic>
          <p:nvPicPr>
            <p:cNvPr id="373" name="object 37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023177" y="9612374"/>
              <a:ext cx="87189" cy="87189"/>
            </a:xfrm>
            <a:prstGeom prst="rect">
              <a:avLst/>
            </a:prstGeom>
          </p:spPr>
        </p:pic>
        <p:pic>
          <p:nvPicPr>
            <p:cNvPr id="374" name="object 37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026891" y="9388495"/>
              <a:ext cx="80522" cy="80522"/>
            </a:xfrm>
            <a:prstGeom prst="rect">
              <a:avLst/>
            </a:prstGeom>
          </p:spPr>
        </p:pic>
        <p:pic>
          <p:nvPicPr>
            <p:cNvPr id="375" name="object 37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025034" y="9500435"/>
              <a:ext cx="83856" cy="83856"/>
            </a:xfrm>
            <a:prstGeom prst="rect">
              <a:avLst/>
            </a:prstGeom>
          </p:spPr>
        </p:pic>
        <p:pic>
          <p:nvPicPr>
            <p:cNvPr id="376" name="object 37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30592" y="9164616"/>
              <a:ext cx="73882" cy="73882"/>
            </a:xfrm>
            <a:prstGeom prst="rect">
              <a:avLst/>
            </a:prstGeom>
          </p:spPr>
        </p:pic>
        <p:pic>
          <p:nvPicPr>
            <p:cNvPr id="377" name="object 37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28747" y="9276562"/>
              <a:ext cx="77190" cy="77189"/>
            </a:xfrm>
            <a:prstGeom prst="rect">
              <a:avLst/>
            </a:prstGeom>
          </p:spPr>
        </p:pic>
        <p:pic>
          <p:nvPicPr>
            <p:cNvPr id="378" name="object 37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032448" y="9052682"/>
              <a:ext cx="70550" cy="70550"/>
            </a:xfrm>
            <a:prstGeom prst="rect">
              <a:avLst/>
            </a:prstGeom>
          </p:spPr>
        </p:pic>
        <p:pic>
          <p:nvPicPr>
            <p:cNvPr id="379" name="object 37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34306" y="8940743"/>
              <a:ext cx="67222" cy="67216"/>
            </a:xfrm>
            <a:prstGeom prst="rect">
              <a:avLst/>
            </a:prstGeom>
          </p:spPr>
        </p:pic>
        <p:pic>
          <p:nvPicPr>
            <p:cNvPr id="380" name="object 38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036156" y="8828803"/>
              <a:ext cx="63902" cy="63883"/>
            </a:xfrm>
            <a:prstGeom prst="rect">
              <a:avLst/>
            </a:prstGeom>
          </p:spPr>
        </p:pic>
        <p:sp>
          <p:nvSpPr>
            <p:cNvPr id="381" name="object 381"/>
            <p:cNvSpPr/>
            <p:nvPr/>
          </p:nvSpPr>
          <p:spPr>
            <a:xfrm>
              <a:off x="3038017" y="8269121"/>
              <a:ext cx="283845" cy="2018030"/>
            </a:xfrm>
            <a:custGeom>
              <a:avLst/>
              <a:gdLst/>
              <a:ahLst/>
              <a:cxnLst/>
              <a:rect l="l" t="t" r="r" b="b"/>
              <a:pathLst>
                <a:path w="283845" h="2018029">
                  <a:moveTo>
                    <a:pt x="54660" y="20345"/>
                  </a:moveTo>
                  <a:lnTo>
                    <a:pt x="52006" y="17691"/>
                  </a:lnTo>
                  <a:lnTo>
                    <a:pt x="48729" y="17691"/>
                  </a:lnTo>
                  <a:lnTo>
                    <a:pt x="36982" y="17691"/>
                  </a:lnTo>
                  <a:lnTo>
                    <a:pt x="36982" y="2654"/>
                  </a:lnTo>
                  <a:lnTo>
                    <a:pt x="34315" y="0"/>
                  </a:lnTo>
                  <a:lnTo>
                    <a:pt x="27762" y="0"/>
                  </a:lnTo>
                  <a:lnTo>
                    <a:pt x="25095" y="2654"/>
                  </a:lnTo>
                  <a:lnTo>
                    <a:pt x="25095" y="17691"/>
                  </a:lnTo>
                  <a:lnTo>
                    <a:pt x="10071" y="17691"/>
                  </a:lnTo>
                  <a:lnTo>
                    <a:pt x="7404" y="20345"/>
                  </a:lnTo>
                  <a:lnTo>
                    <a:pt x="7404" y="26911"/>
                  </a:lnTo>
                  <a:lnTo>
                    <a:pt x="10071" y="29565"/>
                  </a:lnTo>
                  <a:lnTo>
                    <a:pt x="25095" y="29565"/>
                  </a:lnTo>
                  <a:lnTo>
                    <a:pt x="25095" y="44589"/>
                  </a:lnTo>
                  <a:lnTo>
                    <a:pt x="27762" y="47256"/>
                  </a:lnTo>
                  <a:lnTo>
                    <a:pt x="34315" y="47256"/>
                  </a:lnTo>
                  <a:lnTo>
                    <a:pt x="36982" y="44589"/>
                  </a:lnTo>
                  <a:lnTo>
                    <a:pt x="36982" y="29565"/>
                  </a:lnTo>
                  <a:lnTo>
                    <a:pt x="52006" y="29565"/>
                  </a:lnTo>
                  <a:lnTo>
                    <a:pt x="54660" y="26911"/>
                  </a:lnTo>
                  <a:lnTo>
                    <a:pt x="54660" y="20345"/>
                  </a:lnTo>
                  <a:close/>
                </a:path>
                <a:path w="283845" h="2018029">
                  <a:moveTo>
                    <a:pt x="56146" y="133718"/>
                  </a:moveTo>
                  <a:lnTo>
                    <a:pt x="53289" y="130873"/>
                  </a:lnTo>
                  <a:lnTo>
                    <a:pt x="49784" y="130873"/>
                  </a:lnTo>
                  <a:lnTo>
                    <a:pt x="37211" y="130873"/>
                  </a:lnTo>
                  <a:lnTo>
                    <a:pt x="37211" y="114782"/>
                  </a:lnTo>
                  <a:lnTo>
                    <a:pt x="34353" y="111937"/>
                  </a:lnTo>
                  <a:lnTo>
                    <a:pt x="27343" y="111937"/>
                  </a:lnTo>
                  <a:lnTo>
                    <a:pt x="24485" y="114782"/>
                  </a:lnTo>
                  <a:lnTo>
                    <a:pt x="24485" y="130873"/>
                  </a:lnTo>
                  <a:lnTo>
                    <a:pt x="8407" y="130873"/>
                  </a:lnTo>
                  <a:lnTo>
                    <a:pt x="5549" y="133718"/>
                  </a:lnTo>
                  <a:lnTo>
                    <a:pt x="5549" y="140741"/>
                  </a:lnTo>
                  <a:lnTo>
                    <a:pt x="8407" y="143586"/>
                  </a:lnTo>
                  <a:lnTo>
                    <a:pt x="24485" y="143586"/>
                  </a:lnTo>
                  <a:lnTo>
                    <a:pt x="24485" y="159677"/>
                  </a:lnTo>
                  <a:lnTo>
                    <a:pt x="27343" y="162521"/>
                  </a:lnTo>
                  <a:lnTo>
                    <a:pt x="34353" y="162521"/>
                  </a:lnTo>
                  <a:lnTo>
                    <a:pt x="37211" y="159677"/>
                  </a:lnTo>
                  <a:lnTo>
                    <a:pt x="37211" y="143586"/>
                  </a:lnTo>
                  <a:lnTo>
                    <a:pt x="53289" y="143586"/>
                  </a:lnTo>
                  <a:lnTo>
                    <a:pt x="56146" y="140741"/>
                  </a:lnTo>
                  <a:lnTo>
                    <a:pt x="56146" y="133718"/>
                  </a:lnTo>
                  <a:close/>
                </a:path>
                <a:path w="283845" h="2018029">
                  <a:moveTo>
                    <a:pt x="57607" y="247091"/>
                  </a:moveTo>
                  <a:lnTo>
                    <a:pt x="54584" y="244055"/>
                  </a:lnTo>
                  <a:lnTo>
                    <a:pt x="50838" y="244055"/>
                  </a:lnTo>
                  <a:lnTo>
                    <a:pt x="37439" y="244055"/>
                  </a:lnTo>
                  <a:lnTo>
                    <a:pt x="37439" y="226910"/>
                  </a:lnTo>
                  <a:lnTo>
                    <a:pt x="34404" y="223888"/>
                  </a:lnTo>
                  <a:lnTo>
                    <a:pt x="26924" y="223888"/>
                  </a:lnTo>
                  <a:lnTo>
                    <a:pt x="23888" y="226910"/>
                  </a:lnTo>
                  <a:lnTo>
                    <a:pt x="23888" y="244055"/>
                  </a:lnTo>
                  <a:lnTo>
                    <a:pt x="6743" y="244055"/>
                  </a:lnTo>
                  <a:lnTo>
                    <a:pt x="3721" y="247091"/>
                  </a:lnTo>
                  <a:lnTo>
                    <a:pt x="3721" y="254571"/>
                  </a:lnTo>
                  <a:lnTo>
                    <a:pt x="6743" y="257606"/>
                  </a:lnTo>
                  <a:lnTo>
                    <a:pt x="23888" y="257606"/>
                  </a:lnTo>
                  <a:lnTo>
                    <a:pt x="23888" y="274751"/>
                  </a:lnTo>
                  <a:lnTo>
                    <a:pt x="26924" y="277774"/>
                  </a:lnTo>
                  <a:lnTo>
                    <a:pt x="34404" y="277774"/>
                  </a:lnTo>
                  <a:lnTo>
                    <a:pt x="37439" y="274751"/>
                  </a:lnTo>
                  <a:lnTo>
                    <a:pt x="37439" y="257606"/>
                  </a:lnTo>
                  <a:lnTo>
                    <a:pt x="54584" y="257606"/>
                  </a:lnTo>
                  <a:lnTo>
                    <a:pt x="57607" y="254571"/>
                  </a:lnTo>
                  <a:lnTo>
                    <a:pt x="57607" y="247091"/>
                  </a:lnTo>
                  <a:close/>
                </a:path>
                <a:path w="283845" h="2018029">
                  <a:moveTo>
                    <a:pt x="59080" y="360464"/>
                  </a:moveTo>
                  <a:lnTo>
                    <a:pt x="55867" y="357238"/>
                  </a:lnTo>
                  <a:lnTo>
                    <a:pt x="51892" y="357238"/>
                  </a:lnTo>
                  <a:lnTo>
                    <a:pt x="37655" y="357238"/>
                  </a:lnTo>
                  <a:lnTo>
                    <a:pt x="37655" y="339039"/>
                  </a:lnTo>
                  <a:lnTo>
                    <a:pt x="34442" y="335813"/>
                  </a:lnTo>
                  <a:lnTo>
                    <a:pt x="26492" y="335813"/>
                  </a:lnTo>
                  <a:lnTo>
                    <a:pt x="23279" y="339039"/>
                  </a:lnTo>
                  <a:lnTo>
                    <a:pt x="23279" y="357238"/>
                  </a:lnTo>
                  <a:lnTo>
                    <a:pt x="5080" y="357238"/>
                  </a:lnTo>
                  <a:lnTo>
                    <a:pt x="1854" y="360464"/>
                  </a:lnTo>
                  <a:lnTo>
                    <a:pt x="1854" y="368401"/>
                  </a:lnTo>
                  <a:lnTo>
                    <a:pt x="5080" y="371627"/>
                  </a:lnTo>
                  <a:lnTo>
                    <a:pt x="23279" y="371627"/>
                  </a:lnTo>
                  <a:lnTo>
                    <a:pt x="23279" y="389826"/>
                  </a:lnTo>
                  <a:lnTo>
                    <a:pt x="26492" y="393039"/>
                  </a:lnTo>
                  <a:lnTo>
                    <a:pt x="34442" y="393039"/>
                  </a:lnTo>
                  <a:lnTo>
                    <a:pt x="37655" y="389826"/>
                  </a:lnTo>
                  <a:lnTo>
                    <a:pt x="37655" y="371627"/>
                  </a:lnTo>
                  <a:lnTo>
                    <a:pt x="55854" y="371627"/>
                  </a:lnTo>
                  <a:lnTo>
                    <a:pt x="59080" y="368401"/>
                  </a:lnTo>
                  <a:lnTo>
                    <a:pt x="59080" y="360464"/>
                  </a:lnTo>
                  <a:close/>
                </a:path>
                <a:path w="283845" h="2018029">
                  <a:moveTo>
                    <a:pt x="60553" y="473824"/>
                  </a:moveTo>
                  <a:lnTo>
                    <a:pt x="57150" y="470420"/>
                  </a:lnTo>
                  <a:lnTo>
                    <a:pt x="52946" y="470420"/>
                  </a:lnTo>
                  <a:lnTo>
                    <a:pt x="37884" y="470420"/>
                  </a:lnTo>
                  <a:lnTo>
                    <a:pt x="37884" y="451154"/>
                  </a:lnTo>
                  <a:lnTo>
                    <a:pt x="34480" y="447751"/>
                  </a:lnTo>
                  <a:lnTo>
                    <a:pt x="26073" y="447751"/>
                  </a:lnTo>
                  <a:lnTo>
                    <a:pt x="22669" y="451154"/>
                  </a:lnTo>
                  <a:lnTo>
                    <a:pt x="22669" y="470420"/>
                  </a:lnTo>
                  <a:lnTo>
                    <a:pt x="3403" y="470420"/>
                  </a:lnTo>
                  <a:lnTo>
                    <a:pt x="0" y="473824"/>
                  </a:lnTo>
                  <a:lnTo>
                    <a:pt x="0" y="482244"/>
                  </a:lnTo>
                  <a:lnTo>
                    <a:pt x="3403" y="485648"/>
                  </a:lnTo>
                  <a:lnTo>
                    <a:pt x="22669" y="485648"/>
                  </a:lnTo>
                  <a:lnTo>
                    <a:pt x="22669" y="504913"/>
                  </a:lnTo>
                  <a:lnTo>
                    <a:pt x="26073" y="508317"/>
                  </a:lnTo>
                  <a:lnTo>
                    <a:pt x="34480" y="508317"/>
                  </a:lnTo>
                  <a:lnTo>
                    <a:pt x="37884" y="504913"/>
                  </a:lnTo>
                  <a:lnTo>
                    <a:pt x="37884" y="485648"/>
                  </a:lnTo>
                  <a:lnTo>
                    <a:pt x="57150" y="485648"/>
                  </a:lnTo>
                  <a:lnTo>
                    <a:pt x="60553" y="482244"/>
                  </a:lnTo>
                  <a:lnTo>
                    <a:pt x="60553" y="473824"/>
                  </a:lnTo>
                  <a:close/>
                </a:path>
                <a:path w="283845" h="2018029">
                  <a:moveTo>
                    <a:pt x="277456" y="1532166"/>
                  </a:moveTo>
                  <a:lnTo>
                    <a:pt x="272364" y="1527073"/>
                  </a:lnTo>
                  <a:lnTo>
                    <a:pt x="266090" y="1527073"/>
                  </a:lnTo>
                  <a:lnTo>
                    <a:pt x="243573" y="1527073"/>
                  </a:lnTo>
                  <a:lnTo>
                    <a:pt x="243573" y="1498282"/>
                  </a:lnTo>
                  <a:lnTo>
                    <a:pt x="238493" y="1493202"/>
                  </a:lnTo>
                  <a:lnTo>
                    <a:pt x="225933" y="1493202"/>
                  </a:lnTo>
                  <a:lnTo>
                    <a:pt x="220840" y="1498282"/>
                  </a:lnTo>
                  <a:lnTo>
                    <a:pt x="220840" y="1527073"/>
                  </a:lnTo>
                  <a:lnTo>
                    <a:pt x="192049" y="1527073"/>
                  </a:lnTo>
                  <a:lnTo>
                    <a:pt x="186956" y="1532166"/>
                  </a:lnTo>
                  <a:lnTo>
                    <a:pt x="186956" y="1544726"/>
                  </a:lnTo>
                  <a:lnTo>
                    <a:pt x="192049" y="1549819"/>
                  </a:lnTo>
                  <a:lnTo>
                    <a:pt x="220840" y="1549819"/>
                  </a:lnTo>
                  <a:lnTo>
                    <a:pt x="220840" y="1578597"/>
                  </a:lnTo>
                  <a:lnTo>
                    <a:pt x="225933" y="1583690"/>
                  </a:lnTo>
                  <a:lnTo>
                    <a:pt x="238493" y="1583690"/>
                  </a:lnTo>
                  <a:lnTo>
                    <a:pt x="243573" y="1578597"/>
                  </a:lnTo>
                  <a:lnTo>
                    <a:pt x="243573" y="1549819"/>
                  </a:lnTo>
                  <a:lnTo>
                    <a:pt x="272364" y="1549819"/>
                  </a:lnTo>
                  <a:lnTo>
                    <a:pt x="277456" y="1544726"/>
                  </a:lnTo>
                  <a:lnTo>
                    <a:pt x="277456" y="1532166"/>
                  </a:lnTo>
                  <a:close/>
                </a:path>
                <a:path w="283845" h="2018029">
                  <a:moveTo>
                    <a:pt x="278930" y="1641068"/>
                  </a:moveTo>
                  <a:lnTo>
                    <a:pt x="273646" y="1635785"/>
                  </a:lnTo>
                  <a:lnTo>
                    <a:pt x="267144" y="1635785"/>
                  </a:lnTo>
                  <a:lnTo>
                    <a:pt x="243801" y="1635785"/>
                  </a:lnTo>
                  <a:lnTo>
                    <a:pt x="243801" y="1605940"/>
                  </a:lnTo>
                  <a:lnTo>
                    <a:pt x="238518" y="1600657"/>
                  </a:lnTo>
                  <a:lnTo>
                    <a:pt x="225501" y="1600657"/>
                  </a:lnTo>
                  <a:lnTo>
                    <a:pt x="220218" y="1605940"/>
                  </a:lnTo>
                  <a:lnTo>
                    <a:pt x="220218" y="1635785"/>
                  </a:lnTo>
                  <a:lnTo>
                    <a:pt x="190373" y="1635785"/>
                  </a:lnTo>
                  <a:lnTo>
                    <a:pt x="185089" y="1641068"/>
                  </a:lnTo>
                  <a:lnTo>
                    <a:pt x="185089" y="1654086"/>
                  </a:lnTo>
                  <a:lnTo>
                    <a:pt x="190373" y="1659369"/>
                  </a:lnTo>
                  <a:lnTo>
                    <a:pt x="220218" y="1659369"/>
                  </a:lnTo>
                  <a:lnTo>
                    <a:pt x="220218" y="1689214"/>
                  </a:lnTo>
                  <a:lnTo>
                    <a:pt x="225501" y="1694497"/>
                  </a:lnTo>
                  <a:lnTo>
                    <a:pt x="238518" y="1694497"/>
                  </a:lnTo>
                  <a:lnTo>
                    <a:pt x="243801" y="1689214"/>
                  </a:lnTo>
                  <a:lnTo>
                    <a:pt x="243801" y="1659369"/>
                  </a:lnTo>
                  <a:lnTo>
                    <a:pt x="273646" y="1659369"/>
                  </a:lnTo>
                  <a:lnTo>
                    <a:pt x="278930" y="1654086"/>
                  </a:lnTo>
                  <a:lnTo>
                    <a:pt x="278930" y="1641068"/>
                  </a:lnTo>
                  <a:close/>
                </a:path>
                <a:path w="283845" h="2018029">
                  <a:moveTo>
                    <a:pt x="280403" y="1749971"/>
                  </a:moveTo>
                  <a:lnTo>
                    <a:pt x="274942" y="1744497"/>
                  </a:lnTo>
                  <a:lnTo>
                    <a:pt x="268185" y="1744497"/>
                  </a:lnTo>
                  <a:lnTo>
                    <a:pt x="244030" y="1744497"/>
                  </a:lnTo>
                  <a:lnTo>
                    <a:pt x="244030" y="1713585"/>
                  </a:lnTo>
                  <a:lnTo>
                    <a:pt x="238556" y="1708124"/>
                  </a:lnTo>
                  <a:lnTo>
                    <a:pt x="225069" y="1708124"/>
                  </a:lnTo>
                  <a:lnTo>
                    <a:pt x="219608" y="1713598"/>
                  </a:lnTo>
                  <a:lnTo>
                    <a:pt x="219608" y="1744497"/>
                  </a:lnTo>
                  <a:lnTo>
                    <a:pt x="188696" y="1744497"/>
                  </a:lnTo>
                  <a:lnTo>
                    <a:pt x="183222" y="1749971"/>
                  </a:lnTo>
                  <a:lnTo>
                    <a:pt x="183222" y="1763458"/>
                  </a:lnTo>
                  <a:lnTo>
                    <a:pt x="188696" y="1768919"/>
                  </a:lnTo>
                  <a:lnTo>
                    <a:pt x="219608" y="1768919"/>
                  </a:lnTo>
                  <a:lnTo>
                    <a:pt x="219608" y="1799831"/>
                  </a:lnTo>
                  <a:lnTo>
                    <a:pt x="225069" y="1805305"/>
                  </a:lnTo>
                  <a:lnTo>
                    <a:pt x="238556" y="1805305"/>
                  </a:lnTo>
                  <a:lnTo>
                    <a:pt x="244030" y="1799831"/>
                  </a:lnTo>
                  <a:lnTo>
                    <a:pt x="244030" y="1768919"/>
                  </a:lnTo>
                  <a:lnTo>
                    <a:pt x="274942" y="1768919"/>
                  </a:lnTo>
                  <a:lnTo>
                    <a:pt x="280403" y="1763458"/>
                  </a:lnTo>
                  <a:lnTo>
                    <a:pt x="280403" y="1749971"/>
                  </a:lnTo>
                  <a:close/>
                </a:path>
                <a:path w="283845" h="2018029">
                  <a:moveTo>
                    <a:pt x="281876" y="1858873"/>
                  </a:moveTo>
                  <a:lnTo>
                    <a:pt x="276225" y="1853209"/>
                  </a:lnTo>
                  <a:lnTo>
                    <a:pt x="269252" y="1853209"/>
                  </a:lnTo>
                  <a:lnTo>
                    <a:pt x="244259" y="1853209"/>
                  </a:lnTo>
                  <a:lnTo>
                    <a:pt x="244259" y="1821243"/>
                  </a:lnTo>
                  <a:lnTo>
                    <a:pt x="238594" y="1815592"/>
                  </a:lnTo>
                  <a:lnTo>
                    <a:pt x="224663" y="1815592"/>
                  </a:lnTo>
                  <a:lnTo>
                    <a:pt x="219011" y="1821256"/>
                  </a:lnTo>
                  <a:lnTo>
                    <a:pt x="219011" y="1853209"/>
                  </a:lnTo>
                  <a:lnTo>
                    <a:pt x="187032" y="1853209"/>
                  </a:lnTo>
                  <a:lnTo>
                    <a:pt x="181394" y="1858873"/>
                  </a:lnTo>
                  <a:lnTo>
                    <a:pt x="181394" y="1872805"/>
                  </a:lnTo>
                  <a:lnTo>
                    <a:pt x="187045" y="1878469"/>
                  </a:lnTo>
                  <a:lnTo>
                    <a:pt x="219011" y="1878469"/>
                  </a:lnTo>
                  <a:lnTo>
                    <a:pt x="219011" y="1910435"/>
                  </a:lnTo>
                  <a:lnTo>
                    <a:pt x="224663" y="1916087"/>
                  </a:lnTo>
                  <a:lnTo>
                    <a:pt x="238594" y="1916087"/>
                  </a:lnTo>
                  <a:lnTo>
                    <a:pt x="244259" y="1910422"/>
                  </a:lnTo>
                  <a:lnTo>
                    <a:pt x="244259" y="1878469"/>
                  </a:lnTo>
                  <a:lnTo>
                    <a:pt x="276225" y="1878469"/>
                  </a:lnTo>
                  <a:lnTo>
                    <a:pt x="281876" y="1872805"/>
                  </a:lnTo>
                  <a:lnTo>
                    <a:pt x="281876" y="1858873"/>
                  </a:lnTo>
                  <a:close/>
                </a:path>
                <a:path w="283845" h="2018029">
                  <a:moveTo>
                    <a:pt x="283349" y="1967763"/>
                  </a:moveTo>
                  <a:lnTo>
                    <a:pt x="277507" y="1961921"/>
                  </a:lnTo>
                  <a:lnTo>
                    <a:pt x="244487" y="1961921"/>
                  </a:lnTo>
                  <a:lnTo>
                    <a:pt x="244487" y="1928901"/>
                  </a:lnTo>
                  <a:lnTo>
                    <a:pt x="238645" y="1923059"/>
                  </a:lnTo>
                  <a:lnTo>
                    <a:pt x="224231" y="1923059"/>
                  </a:lnTo>
                  <a:lnTo>
                    <a:pt x="218401" y="1928901"/>
                  </a:lnTo>
                  <a:lnTo>
                    <a:pt x="218401" y="1961921"/>
                  </a:lnTo>
                  <a:lnTo>
                    <a:pt x="185369" y="1961921"/>
                  </a:lnTo>
                  <a:lnTo>
                    <a:pt x="179527" y="1967763"/>
                  </a:lnTo>
                  <a:lnTo>
                    <a:pt x="179527" y="1982177"/>
                  </a:lnTo>
                  <a:lnTo>
                    <a:pt x="185369" y="1988019"/>
                  </a:lnTo>
                  <a:lnTo>
                    <a:pt x="218401" y="1988019"/>
                  </a:lnTo>
                  <a:lnTo>
                    <a:pt x="218401" y="2017877"/>
                  </a:lnTo>
                  <a:lnTo>
                    <a:pt x="244487" y="2017877"/>
                  </a:lnTo>
                  <a:lnTo>
                    <a:pt x="244487" y="1988019"/>
                  </a:lnTo>
                  <a:lnTo>
                    <a:pt x="277507" y="1988019"/>
                  </a:lnTo>
                  <a:lnTo>
                    <a:pt x="283349" y="1982177"/>
                  </a:lnTo>
                  <a:lnTo>
                    <a:pt x="283349" y="1967763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2" name="object 38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226821" y="9654834"/>
              <a:ext cx="87189" cy="87189"/>
            </a:xfrm>
            <a:prstGeom prst="rect">
              <a:avLst/>
            </a:prstGeom>
          </p:spPr>
        </p:pic>
        <p:pic>
          <p:nvPicPr>
            <p:cNvPr id="383" name="object 383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228684" y="9547369"/>
              <a:ext cx="83856" cy="83856"/>
            </a:xfrm>
            <a:prstGeom prst="rect">
              <a:avLst/>
            </a:prstGeom>
          </p:spPr>
        </p:pic>
        <p:pic>
          <p:nvPicPr>
            <p:cNvPr id="384" name="object 38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0541" y="9439905"/>
              <a:ext cx="80522" cy="80522"/>
            </a:xfrm>
            <a:prstGeom prst="rect">
              <a:avLst/>
            </a:prstGeom>
          </p:spPr>
        </p:pic>
        <p:pic>
          <p:nvPicPr>
            <p:cNvPr id="385" name="object 38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232397" y="9332433"/>
              <a:ext cx="77190" cy="77189"/>
            </a:xfrm>
            <a:prstGeom prst="rect">
              <a:avLst/>
            </a:prstGeom>
          </p:spPr>
        </p:pic>
        <p:pic>
          <p:nvPicPr>
            <p:cNvPr id="386" name="object 38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234236" y="9224962"/>
              <a:ext cx="73882" cy="73882"/>
            </a:xfrm>
            <a:prstGeom prst="rect">
              <a:avLst/>
            </a:prstGeom>
          </p:spPr>
        </p:pic>
        <p:pic>
          <p:nvPicPr>
            <p:cNvPr id="387" name="object 38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36098" y="9117497"/>
              <a:ext cx="70550" cy="70550"/>
            </a:xfrm>
            <a:prstGeom prst="rect">
              <a:avLst/>
            </a:prstGeom>
          </p:spPr>
        </p:pic>
        <p:pic>
          <p:nvPicPr>
            <p:cNvPr id="388" name="object 38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37956" y="9010026"/>
              <a:ext cx="67215" cy="67215"/>
            </a:xfrm>
            <a:prstGeom prst="rect">
              <a:avLst/>
            </a:prstGeom>
          </p:spPr>
        </p:pic>
        <p:pic>
          <p:nvPicPr>
            <p:cNvPr id="389" name="object 389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239799" y="8902555"/>
              <a:ext cx="63902" cy="63895"/>
            </a:xfrm>
            <a:prstGeom prst="rect">
              <a:avLst/>
            </a:prstGeom>
          </p:spPr>
        </p:pic>
        <p:sp>
          <p:nvSpPr>
            <p:cNvPr id="390" name="object 390"/>
            <p:cNvSpPr/>
            <p:nvPr/>
          </p:nvSpPr>
          <p:spPr>
            <a:xfrm>
              <a:off x="3241662" y="8257755"/>
              <a:ext cx="283845" cy="2029460"/>
            </a:xfrm>
            <a:custGeom>
              <a:avLst/>
              <a:gdLst/>
              <a:ahLst/>
              <a:cxnLst/>
              <a:rect l="l" t="t" r="r" b="b"/>
              <a:pathLst>
                <a:path w="283845" h="2029459">
                  <a:moveTo>
                    <a:pt x="53200" y="18923"/>
                  </a:moveTo>
                  <a:lnTo>
                    <a:pt x="50723" y="16446"/>
                  </a:lnTo>
                  <a:lnTo>
                    <a:pt x="47675" y="16446"/>
                  </a:lnTo>
                  <a:lnTo>
                    <a:pt x="36753" y="16446"/>
                  </a:lnTo>
                  <a:lnTo>
                    <a:pt x="36753" y="2476"/>
                  </a:lnTo>
                  <a:lnTo>
                    <a:pt x="34277" y="0"/>
                  </a:lnTo>
                  <a:lnTo>
                    <a:pt x="28194" y="0"/>
                  </a:lnTo>
                  <a:lnTo>
                    <a:pt x="25717" y="2476"/>
                  </a:lnTo>
                  <a:lnTo>
                    <a:pt x="25717" y="16446"/>
                  </a:lnTo>
                  <a:lnTo>
                    <a:pt x="11734" y="16446"/>
                  </a:lnTo>
                  <a:lnTo>
                    <a:pt x="9271" y="18923"/>
                  </a:lnTo>
                  <a:lnTo>
                    <a:pt x="9271" y="25019"/>
                  </a:lnTo>
                  <a:lnTo>
                    <a:pt x="11747" y="27482"/>
                  </a:lnTo>
                  <a:lnTo>
                    <a:pt x="25717" y="27482"/>
                  </a:lnTo>
                  <a:lnTo>
                    <a:pt x="25717" y="41465"/>
                  </a:lnTo>
                  <a:lnTo>
                    <a:pt x="28194" y="43929"/>
                  </a:lnTo>
                  <a:lnTo>
                    <a:pt x="34277" y="43929"/>
                  </a:lnTo>
                  <a:lnTo>
                    <a:pt x="36753" y="41452"/>
                  </a:lnTo>
                  <a:lnTo>
                    <a:pt x="36753" y="27482"/>
                  </a:lnTo>
                  <a:lnTo>
                    <a:pt x="50723" y="27482"/>
                  </a:lnTo>
                  <a:lnTo>
                    <a:pt x="53200" y="25006"/>
                  </a:lnTo>
                  <a:lnTo>
                    <a:pt x="53200" y="18923"/>
                  </a:lnTo>
                  <a:close/>
                </a:path>
                <a:path w="283845" h="2029459">
                  <a:moveTo>
                    <a:pt x="54673" y="127812"/>
                  </a:moveTo>
                  <a:lnTo>
                    <a:pt x="52019" y="125158"/>
                  </a:lnTo>
                  <a:lnTo>
                    <a:pt x="48729" y="125158"/>
                  </a:lnTo>
                  <a:lnTo>
                    <a:pt x="36982" y="125158"/>
                  </a:lnTo>
                  <a:lnTo>
                    <a:pt x="36982" y="110121"/>
                  </a:lnTo>
                  <a:lnTo>
                    <a:pt x="34328" y="107467"/>
                  </a:lnTo>
                  <a:lnTo>
                    <a:pt x="27762" y="107467"/>
                  </a:lnTo>
                  <a:lnTo>
                    <a:pt x="25107" y="110121"/>
                  </a:lnTo>
                  <a:lnTo>
                    <a:pt x="25107" y="125158"/>
                  </a:lnTo>
                  <a:lnTo>
                    <a:pt x="10071" y="125158"/>
                  </a:lnTo>
                  <a:lnTo>
                    <a:pt x="7416" y="127812"/>
                  </a:lnTo>
                  <a:lnTo>
                    <a:pt x="7416" y="134378"/>
                  </a:lnTo>
                  <a:lnTo>
                    <a:pt x="10071" y="137033"/>
                  </a:lnTo>
                  <a:lnTo>
                    <a:pt x="25107" y="137033"/>
                  </a:lnTo>
                  <a:lnTo>
                    <a:pt x="25107" y="152069"/>
                  </a:lnTo>
                  <a:lnTo>
                    <a:pt x="27762" y="154724"/>
                  </a:lnTo>
                  <a:lnTo>
                    <a:pt x="34328" y="154724"/>
                  </a:lnTo>
                  <a:lnTo>
                    <a:pt x="36982" y="152069"/>
                  </a:lnTo>
                  <a:lnTo>
                    <a:pt x="36982" y="137033"/>
                  </a:lnTo>
                  <a:lnTo>
                    <a:pt x="52019" y="137033"/>
                  </a:lnTo>
                  <a:lnTo>
                    <a:pt x="54673" y="134378"/>
                  </a:lnTo>
                  <a:lnTo>
                    <a:pt x="54673" y="127812"/>
                  </a:lnTo>
                  <a:close/>
                </a:path>
                <a:path w="283845" h="2029459">
                  <a:moveTo>
                    <a:pt x="56146" y="236715"/>
                  </a:moveTo>
                  <a:lnTo>
                    <a:pt x="53289" y="233883"/>
                  </a:lnTo>
                  <a:lnTo>
                    <a:pt x="49796" y="233883"/>
                  </a:lnTo>
                  <a:lnTo>
                    <a:pt x="37211" y="233883"/>
                  </a:lnTo>
                  <a:lnTo>
                    <a:pt x="37211" y="217792"/>
                  </a:lnTo>
                  <a:lnTo>
                    <a:pt x="34366" y="214934"/>
                  </a:lnTo>
                  <a:lnTo>
                    <a:pt x="27343" y="214934"/>
                  </a:lnTo>
                  <a:lnTo>
                    <a:pt x="24498" y="217792"/>
                  </a:lnTo>
                  <a:lnTo>
                    <a:pt x="24498" y="233883"/>
                  </a:lnTo>
                  <a:lnTo>
                    <a:pt x="8407" y="233883"/>
                  </a:lnTo>
                  <a:lnTo>
                    <a:pt x="5562" y="236728"/>
                  </a:lnTo>
                  <a:lnTo>
                    <a:pt x="5562" y="243751"/>
                  </a:lnTo>
                  <a:lnTo>
                    <a:pt x="8407" y="246595"/>
                  </a:lnTo>
                  <a:lnTo>
                    <a:pt x="24498" y="246595"/>
                  </a:lnTo>
                  <a:lnTo>
                    <a:pt x="24498" y="262686"/>
                  </a:lnTo>
                  <a:lnTo>
                    <a:pt x="27343" y="265531"/>
                  </a:lnTo>
                  <a:lnTo>
                    <a:pt x="34366" y="265531"/>
                  </a:lnTo>
                  <a:lnTo>
                    <a:pt x="37211" y="262686"/>
                  </a:lnTo>
                  <a:lnTo>
                    <a:pt x="37211" y="246595"/>
                  </a:lnTo>
                  <a:lnTo>
                    <a:pt x="53301" y="246595"/>
                  </a:lnTo>
                  <a:lnTo>
                    <a:pt x="56146" y="243751"/>
                  </a:lnTo>
                  <a:lnTo>
                    <a:pt x="56146" y="236715"/>
                  </a:lnTo>
                  <a:close/>
                </a:path>
                <a:path w="283845" h="2029459">
                  <a:moveTo>
                    <a:pt x="57607" y="345617"/>
                  </a:moveTo>
                  <a:lnTo>
                    <a:pt x="54584" y="342582"/>
                  </a:lnTo>
                  <a:lnTo>
                    <a:pt x="50838" y="342582"/>
                  </a:lnTo>
                  <a:lnTo>
                    <a:pt x="37439" y="342582"/>
                  </a:lnTo>
                  <a:lnTo>
                    <a:pt x="37439" y="325437"/>
                  </a:lnTo>
                  <a:lnTo>
                    <a:pt x="34404" y="322414"/>
                  </a:lnTo>
                  <a:lnTo>
                    <a:pt x="26924" y="322414"/>
                  </a:lnTo>
                  <a:lnTo>
                    <a:pt x="23888" y="325437"/>
                  </a:lnTo>
                  <a:lnTo>
                    <a:pt x="23888" y="342582"/>
                  </a:lnTo>
                  <a:lnTo>
                    <a:pt x="6743" y="342582"/>
                  </a:lnTo>
                  <a:lnTo>
                    <a:pt x="3721" y="345617"/>
                  </a:lnTo>
                  <a:lnTo>
                    <a:pt x="3721" y="353098"/>
                  </a:lnTo>
                  <a:lnTo>
                    <a:pt x="6743" y="356133"/>
                  </a:lnTo>
                  <a:lnTo>
                    <a:pt x="23888" y="356133"/>
                  </a:lnTo>
                  <a:lnTo>
                    <a:pt x="23888" y="373278"/>
                  </a:lnTo>
                  <a:lnTo>
                    <a:pt x="26924" y="376313"/>
                  </a:lnTo>
                  <a:lnTo>
                    <a:pt x="34404" y="376313"/>
                  </a:lnTo>
                  <a:lnTo>
                    <a:pt x="37439" y="373278"/>
                  </a:lnTo>
                  <a:lnTo>
                    <a:pt x="37439" y="356133"/>
                  </a:lnTo>
                  <a:lnTo>
                    <a:pt x="54584" y="356133"/>
                  </a:lnTo>
                  <a:lnTo>
                    <a:pt x="57607" y="353098"/>
                  </a:lnTo>
                  <a:lnTo>
                    <a:pt x="57607" y="345617"/>
                  </a:lnTo>
                  <a:close/>
                </a:path>
                <a:path w="283845" h="2029459">
                  <a:moveTo>
                    <a:pt x="59093" y="454520"/>
                  </a:moveTo>
                  <a:lnTo>
                    <a:pt x="55867" y="451294"/>
                  </a:lnTo>
                  <a:lnTo>
                    <a:pt x="51892" y="451294"/>
                  </a:lnTo>
                  <a:lnTo>
                    <a:pt x="37668" y="451294"/>
                  </a:lnTo>
                  <a:lnTo>
                    <a:pt x="37668" y="433095"/>
                  </a:lnTo>
                  <a:lnTo>
                    <a:pt x="34442" y="429882"/>
                  </a:lnTo>
                  <a:lnTo>
                    <a:pt x="26504" y="429882"/>
                  </a:lnTo>
                  <a:lnTo>
                    <a:pt x="23279" y="433095"/>
                  </a:lnTo>
                  <a:lnTo>
                    <a:pt x="23279" y="451294"/>
                  </a:lnTo>
                  <a:lnTo>
                    <a:pt x="5080" y="451294"/>
                  </a:lnTo>
                  <a:lnTo>
                    <a:pt x="1854" y="454520"/>
                  </a:lnTo>
                  <a:lnTo>
                    <a:pt x="1854" y="462457"/>
                  </a:lnTo>
                  <a:lnTo>
                    <a:pt x="5080" y="465683"/>
                  </a:lnTo>
                  <a:lnTo>
                    <a:pt x="23279" y="465683"/>
                  </a:lnTo>
                  <a:lnTo>
                    <a:pt x="23279" y="483882"/>
                  </a:lnTo>
                  <a:lnTo>
                    <a:pt x="26504" y="487108"/>
                  </a:lnTo>
                  <a:lnTo>
                    <a:pt x="34442" y="487108"/>
                  </a:lnTo>
                  <a:lnTo>
                    <a:pt x="37668" y="483882"/>
                  </a:lnTo>
                  <a:lnTo>
                    <a:pt x="37668" y="465683"/>
                  </a:lnTo>
                  <a:lnTo>
                    <a:pt x="55867" y="465683"/>
                  </a:lnTo>
                  <a:lnTo>
                    <a:pt x="59093" y="462457"/>
                  </a:lnTo>
                  <a:lnTo>
                    <a:pt x="59093" y="454520"/>
                  </a:lnTo>
                  <a:close/>
                </a:path>
                <a:path w="283845" h="2029459">
                  <a:moveTo>
                    <a:pt x="60566" y="563422"/>
                  </a:moveTo>
                  <a:lnTo>
                    <a:pt x="57150" y="560019"/>
                  </a:lnTo>
                  <a:lnTo>
                    <a:pt x="52959" y="560019"/>
                  </a:lnTo>
                  <a:lnTo>
                    <a:pt x="37896" y="560019"/>
                  </a:lnTo>
                  <a:lnTo>
                    <a:pt x="37896" y="540753"/>
                  </a:lnTo>
                  <a:lnTo>
                    <a:pt x="34493" y="537349"/>
                  </a:lnTo>
                  <a:lnTo>
                    <a:pt x="26073" y="537349"/>
                  </a:lnTo>
                  <a:lnTo>
                    <a:pt x="22669" y="540753"/>
                  </a:lnTo>
                  <a:lnTo>
                    <a:pt x="22669" y="560019"/>
                  </a:lnTo>
                  <a:lnTo>
                    <a:pt x="3403" y="560019"/>
                  </a:lnTo>
                  <a:lnTo>
                    <a:pt x="0" y="563422"/>
                  </a:lnTo>
                  <a:lnTo>
                    <a:pt x="0" y="571830"/>
                  </a:lnTo>
                  <a:lnTo>
                    <a:pt x="3403" y="575246"/>
                  </a:lnTo>
                  <a:lnTo>
                    <a:pt x="22669" y="575246"/>
                  </a:lnTo>
                  <a:lnTo>
                    <a:pt x="22669" y="594499"/>
                  </a:lnTo>
                  <a:lnTo>
                    <a:pt x="26073" y="597916"/>
                  </a:lnTo>
                  <a:lnTo>
                    <a:pt x="34493" y="597916"/>
                  </a:lnTo>
                  <a:lnTo>
                    <a:pt x="37896" y="594499"/>
                  </a:lnTo>
                  <a:lnTo>
                    <a:pt x="37896" y="575246"/>
                  </a:lnTo>
                  <a:lnTo>
                    <a:pt x="57162" y="575246"/>
                  </a:lnTo>
                  <a:lnTo>
                    <a:pt x="60566" y="571830"/>
                  </a:lnTo>
                  <a:lnTo>
                    <a:pt x="60566" y="563422"/>
                  </a:lnTo>
                  <a:close/>
                </a:path>
                <a:path w="283845" h="2029459">
                  <a:moveTo>
                    <a:pt x="274510" y="1379169"/>
                  </a:moveTo>
                  <a:lnTo>
                    <a:pt x="269798" y="1374457"/>
                  </a:lnTo>
                  <a:lnTo>
                    <a:pt x="263982" y="1374457"/>
                  </a:lnTo>
                  <a:lnTo>
                    <a:pt x="243128" y="1374457"/>
                  </a:lnTo>
                  <a:lnTo>
                    <a:pt x="243128" y="1347787"/>
                  </a:lnTo>
                  <a:lnTo>
                    <a:pt x="238404" y="1343063"/>
                  </a:lnTo>
                  <a:lnTo>
                    <a:pt x="226771" y="1343063"/>
                  </a:lnTo>
                  <a:lnTo>
                    <a:pt x="222046" y="1347787"/>
                  </a:lnTo>
                  <a:lnTo>
                    <a:pt x="222046" y="1374457"/>
                  </a:lnTo>
                  <a:lnTo>
                    <a:pt x="195376" y="1374457"/>
                  </a:lnTo>
                  <a:lnTo>
                    <a:pt x="190665" y="1379169"/>
                  </a:lnTo>
                  <a:lnTo>
                    <a:pt x="190665" y="1390815"/>
                  </a:lnTo>
                  <a:lnTo>
                    <a:pt x="195376" y="1395526"/>
                  </a:lnTo>
                  <a:lnTo>
                    <a:pt x="222046" y="1395526"/>
                  </a:lnTo>
                  <a:lnTo>
                    <a:pt x="222046" y="1422196"/>
                  </a:lnTo>
                  <a:lnTo>
                    <a:pt x="226771" y="1426921"/>
                  </a:lnTo>
                  <a:lnTo>
                    <a:pt x="238404" y="1426921"/>
                  </a:lnTo>
                  <a:lnTo>
                    <a:pt x="243128" y="1422196"/>
                  </a:lnTo>
                  <a:lnTo>
                    <a:pt x="243128" y="1395526"/>
                  </a:lnTo>
                  <a:lnTo>
                    <a:pt x="269798" y="1395526"/>
                  </a:lnTo>
                  <a:lnTo>
                    <a:pt x="274510" y="1390815"/>
                  </a:lnTo>
                  <a:lnTo>
                    <a:pt x="274510" y="1379169"/>
                  </a:lnTo>
                  <a:close/>
                </a:path>
                <a:path w="283845" h="2029459">
                  <a:moveTo>
                    <a:pt x="275996" y="1483029"/>
                  </a:moveTo>
                  <a:lnTo>
                    <a:pt x="271081" y="1478127"/>
                  </a:lnTo>
                  <a:lnTo>
                    <a:pt x="265036" y="1478127"/>
                  </a:lnTo>
                  <a:lnTo>
                    <a:pt x="243357" y="1478127"/>
                  </a:lnTo>
                  <a:lnTo>
                    <a:pt x="243357" y="1450403"/>
                  </a:lnTo>
                  <a:lnTo>
                    <a:pt x="238455" y="1445488"/>
                  </a:lnTo>
                  <a:lnTo>
                    <a:pt x="226352" y="1445488"/>
                  </a:lnTo>
                  <a:lnTo>
                    <a:pt x="221437" y="1450390"/>
                  </a:lnTo>
                  <a:lnTo>
                    <a:pt x="221437" y="1478127"/>
                  </a:lnTo>
                  <a:lnTo>
                    <a:pt x="193713" y="1478127"/>
                  </a:lnTo>
                  <a:lnTo>
                    <a:pt x="188798" y="1483029"/>
                  </a:lnTo>
                  <a:lnTo>
                    <a:pt x="188798" y="1495145"/>
                  </a:lnTo>
                  <a:lnTo>
                    <a:pt x="193700" y="1500047"/>
                  </a:lnTo>
                  <a:lnTo>
                    <a:pt x="221437" y="1500047"/>
                  </a:lnTo>
                  <a:lnTo>
                    <a:pt x="221437" y="1527771"/>
                  </a:lnTo>
                  <a:lnTo>
                    <a:pt x="226339" y="1532674"/>
                  </a:lnTo>
                  <a:lnTo>
                    <a:pt x="238442" y="1532674"/>
                  </a:lnTo>
                  <a:lnTo>
                    <a:pt x="243357" y="1527771"/>
                  </a:lnTo>
                  <a:lnTo>
                    <a:pt x="243357" y="1500047"/>
                  </a:lnTo>
                  <a:lnTo>
                    <a:pt x="271081" y="1500047"/>
                  </a:lnTo>
                  <a:lnTo>
                    <a:pt x="275996" y="1495145"/>
                  </a:lnTo>
                  <a:lnTo>
                    <a:pt x="275996" y="1483029"/>
                  </a:lnTo>
                  <a:close/>
                </a:path>
                <a:path w="283845" h="2029459">
                  <a:moveTo>
                    <a:pt x="277456" y="1586890"/>
                  </a:moveTo>
                  <a:lnTo>
                    <a:pt x="272364" y="1581797"/>
                  </a:lnTo>
                  <a:lnTo>
                    <a:pt x="266090" y="1581797"/>
                  </a:lnTo>
                  <a:lnTo>
                    <a:pt x="243586" y="1581797"/>
                  </a:lnTo>
                  <a:lnTo>
                    <a:pt x="243586" y="1553019"/>
                  </a:lnTo>
                  <a:lnTo>
                    <a:pt x="238493" y="1547926"/>
                  </a:lnTo>
                  <a:lnTo>
                    <a:pt x="225933" y="1547926"/>
                  </a:lnTo>
                  <a:lnTo>
                    <a:pt x="220840" y="1553019"/>
                  </a:lnTo>
                  <a:lnTo>
                    <a:pt x="220840" y="1581797"/>
                  </a:lnTo>
                  <a:lnTo>
                    <a:pt x="192062" y="1581797"/>
                  </a:lnTo>
                  <a:lnTo>
                    <a:pt x="186969" y="1586890"/>
                  </a:lnTo>
                  <a:lnTo>
                    <a:pt x="186969" y="1599450"/>
                  </a:lnTo>
                  <a:lnTo>
                    <a:pt x="192062" y="1604543"/>
                  </a:lnTo>
                  <a:lnTo>
                    <a:pt x="220840" y="1604543"/>
                  </a:lnTo>
                  <a:lnTo>
                    <a:pt x="220840" y="1633321"/>
                  </a:lnTo>
                  <a:lnTo>
                    <a:pt x="225933" y="1638414"/>
                  </a:lnTo>
                  <a:lnTo>
                    <a:pt x="238493" y="1638414"/>
                  </a:lnTo>
                  <a:lnTo>
                    <a:pt x="243586" y="1633321"/>
                  </a:lnTo>
                  <a:lnTo>
                    <a:pt x="243586" y="1604543"/>
                  </a:lnTo>
                  <a:lnTo>
                    <a:pt x="272364" y="1604543"/>
                  </a:lnTo>
                  <a:lnTo>
                    <a:pt x="277456" y="1599450"/>
                  </a:lnTo>
                  <a:lnTo>
                    <a:pt x="277456" y="1586890"/>
                  </a:lnTo>
                  <a:close/>
                </a:path>
                <a:path w="283845" h="2029459">
                  <a:moveTo>
                    <a:pt x="278930" y="1690751"/>
                  </a:moveTo>
                  <a:lnTo>
                    <a:pt x="273659" y="1685467"/>
                  </a:lnTo>
                  <a:lnTo>
                    <a:pt x="267144" y="1685467"/>
                  </a:lnTo>
                  <a:lnTo>
                    <a:pt x="243801" y="1685467"/>
                  </a:lnTo>
                  <a:lnTo>
                    <a:pt x="243801" y="1655622"/>
                  </a:lnTo>
                  <a:lnTo>
                    <a:pt x="238518" y="1650339"/>
                  </a:lnTo>
                  <a:lnTo>
                    <a:pt x="225501" y="1650339"/>
                  </a:lnTo>
                  <a:lnTo>
                    <a:pt x="220218" y="1655622"/>
                  </a:lnTo>
                  <a:lnTo>
                    <a:pt x="220218" y="1685467"/>
                  </a:lnTo>
                  <a:lnTo>
                    <a:pt x="190373" y="1685467"/>
                  </a:lnTo>
                  <a:lnTo>
                    <a:pt x="185089" y="1690751"/>
                  </a:lnTo>
                  <a:lnTo>
                    <a:pt x="185089" y="1703768"/>
                  </a:lnTo>
                  <a:lnTo>
                    <a:pt x="190373" y="1709051"/>
                  </a:lnTo>
                  <a:lnTo>
                    <a:pt x="220218" y="1709051"/>
                  </a:lnTo>
                  <a:lnTo>
                    <a:pt x="220218" y="1738896"/>
                  </a:lnTo>
                  <a:lnTo>
                    <a:pt x="225501" y="1744179"/>
                  </a:lnTo>
                  <a:lnTo>
                    <a:pt x="238518" y="1744179"/>
                  </a:lnTo>
                  <a:lnTo>
                    <a:pt x="243801" y="1738896"/>
                  </a:lnTo>
                  <a:lnTo>
                    <a:pt x="243801" y="1709051"/>
                  </a:lnTo>
                  <a:lnTo>
                    <a:pt x="273646" y="1709051"/>
                  </a:lnTo>
                  <a:lnTo>
                    <a:pt x="278930" y="1703768"/>
                  </a:lnTo>
                  <a:lnTo>
                    <a:pt x="278930" y="1690751"/>
                  </a:lnTo>
                  <a:close/>
                </a:path>
                <a:path w="283845" h="2029459">
                  <a:moveTo>
                    <a:pt x="280403" y="1794611"/>
                  </a:moveTo>
                  <a:lnTo>
                    <a:pt x="274942" y="1789137"/>
                  </a:lnTo>
                  <a:lnTo>
                    <a:pt x="268198" y="1789137"/>
                  </a:lnTo>
                  <a:lnTo>
                    <a:pt x="244030" y="1789137"/>
                  </a:lnTo>
                  <a:lnTo>
                    <a:pt x="244030" y="1758226"/>
                  </a:lnTo>
                  <a:lnTo>
                    <a:pt x="238569" y="1752765"/>
                  </a:lnTo>
                  <a:lnTo>
                    <a:pt x="225069" y="1752765"/>
                  </a:lnTo>
                  <a:lnTo>
                    <a:pt x="219608" y="1758226"/>
                  </a:lnTo>
                  <a:lnTo>
                    <a:pt x="219608" y="1789137"/>
                  </a:lnTo>
                  <a:lnTo>
                    <a:pt x="188696" y="1789137"/>
                  </a:lnTo>
                  <a:lnTo>
                    <a:pt x="183235" y="1794611"/>
                  </a:lnTo>
                  <a:lnTo>
                    <a:pt x="183235" y="1808099"/>
                  </a:lnTo>
                  <a:lnTo>
                    <a:pt x="188696" y="1813560"/>
                  </a:lnTo>
                  <a:lnTo>
                    <a:pt x="219608" y="1813560"/>
                  </a:lnTo>
                  <a:lnTo>
                    <a:pt x="219608" y="1844471"/>
                  </a:lnTo>
                  <a:lnTo>
                    <a:pt x="225069" y="1849945"/>
                  </a:lnTo>
                  <a:lnTo>
                    <a:pt x="238569" y="1849945"/>
                  </a:lnTo>
                  <a:lnTo>
                    <a:pt x="244030" y="1844471"/>
                  </a:lnTo>
                  <a:lnTo>
                    <a:pt x="244030" y="1813560"/>
                  </a:lnTo>
                  <a:lnTo>
                    <a:pt x="274942" y="1813560"/>
                  </a:lnTo>
                  <a:lnTo>
                    <a:pt x="280403" y="1808099"/>
                  </a:lnTo>
                  <a:lnTo>
                    <a:pt x="280403" y="1794611"/>
                  </a:lnTo>
                  <a:close/>
                </a:path>
                <a:path w="283845" h="2029459">
                  <a:moveTo>
                    <a:pt x="281876" y="1898459"/>
                  </a:moveTo>
                  <a:lnTo>
                    <a:pt x="276225" y="1892808"/>
                  </a:lnTo>
                  <a:lnTo>
                    <a:pt x="269252" y="1892808"/>
                  </a:lnTo>
                  <a:lnTo>
                    <a:pt x="244259" y="1892808"/>
                  </a:lnTo>
                  <a:lnTo>
                    <a:pt x="244259" y="1860842"/>
                  </a:lnTo>
                  <a:lnTo>
                    <a:pt x="238607" y="1855190"/>
                  </a:lnTo>
                  <a:lnTo>
                    <a:pt x="224663" y="1855190"/>
                  </a:lnTo>
                  <a:lnTo>
                    <a:pt x="219011" y="1860842"/>
                  </a:lnTo>
                  <a:lnTo>
                    <a:pt x="219011" y="1892808"/>
                  </a:lnTo>
                  <a:lnTo>
                    <a:pt x="187045" y="1892808"/>
                  </a:lnTo>
                  <a:lnTo>
                    <a:pt x="181394" y="1898459"/>
                  </a:lnTo>
                  <a:lnTo>
                    <a:pt x="181394" y="1912404"/>
                  </a:lnTo>
                  <a:lnTo>
                    <a:pt x="187045" y="1918055"/>
                  </a:lnTo>
                  <a:lnTo>
                    <a:pt x="219011" y="1918055"/>
                  </a:lnTo>
                  <a:lnTo>
                    <a:pt x="219011" y="1950021"/>
                  </a:lnTo>
                  <a:lnTo>
                    <a:pt x="224663" y="1955673"/>
                  </a:lnTo>
                  <a:lnTo>
                    <a:pt x="238607" y="1955673"/>
                  </a:lnTo>
                  <a:lnTo>
                    <a:pt x="244259" y="1950021"/>
                  </a:lnTo>
                  <a:lnTo>
                    <a:pt x="244259" y="1918055"/>
                  </a:lnTo>
                  <a:lnTo>
                    <a:pt x="276225" y="1918055"/>
                  </a:lnTo>
                  <a:lnTo>
                    <a:pt x="281876" y="1912404"/>
                  </a:lnTo>
                  <a:lnTo>
                    <a:pt x="281876" y="1898459"/>
                  </a:lnTo>
                  <a:close/>
                </a:path>
                <a:path w="283845" h="2029459">
                  <a:moveTo>
                    <a:pt x="283349" y="2002320"/>
                  </a:moveTo>
                  <a:lnTo>
                    <a:pt x="277520" y="1996478"/>
                  </a:lnTo>
                  <a:lnTo>
                    <a:pt x="244487" y="1996478"/>
                  </a:lnTo>
                  <a:lnTo>
                    <a:pt x="244487" y="1963458"/>
                  </a:lnTo>
                  <a:lnTo>
                    <a:pt x="238645" y="1957616"/>
                  </a:lnTo>
                  <a:lnTo>
                    <a:pt x="224231" y="1957616"/>
                  </a:lnTo>
                  <a:lnTo>
                    <a:pt x="218389" y="1963458"/>
                  </a:lnTo>
                  <a:lnTo>
                    <a:pt x="218389" y="1996478"/>
                  </a:lnTo>
                  <a:lnTo>
                    <a:pt x="185369" y="1996478"/>
                  </a:lnTo>
                  <a:lnTo>
                    <a:pt x="179527" y="2002320"/>
                  </a:lnTo>
                  <a:lnTo>
                    <a:pt x="179527" y="2016734"/>
                  </a:lnTo>
                  <a:lnTo>
                    <a:pt x="185369" y="2022563"/>
                  </a:lnTo>
                  <a:lnTo>
                    <a:pt x="218389" y="2022563"/>
                  </a:lnTo>
                  <a:lnTo>
                    <a:pt x="218389" y="2029244"/>
                  </a:lnTo>
                  <a:lnTo>
                    <a:pt x="244487" y="2029244"/>
                  </a:lnTo>
                  <a:lnTo>
                    <a:pt x="244487" y="2022563"/>
                  </a:lnTo>
                  <a:lnTo>
                    <a:pt x="277507" y="2022563"/>
                  </a:lnTo>
                  <a:lnTo>
                    <a:pt x="283349" y="2016734"/>
                  </a:lnTo>
                  <a:lnTo>
                    <a:pt x="283349" y="2002320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1" name="object 39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34191" y="9498394"/>
              <a:ext cx="80523" cy="80522"/>
            </a:xfrm>
            <a:prstGeom prst="rect">
              <a:avLst/>
            </a:prstGeom>
          </p:spPr>
        </p:pic>
        <p:pic>
          <p:nvPicPr>
            <p:cNvPr id="392" name="object 39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436047" y="9395969"/>
              <a:ext cx="77190" cy="77189"/>
            </a:xfrm>
            <a:prstGeom prst="rect">
              <a:avLst/>
            </a:prstGeom>
          </p:spPr>
        </p:pic>
        <p:pic>
          <p:nvPicPr>
            <p:cNvPr id="393" name="object 39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437886" y="9293536"/>
              <a:ext cx="73882" cy="73882"/>
            </a:xfrm>
            <a:prstGeom prst="rect">
              <a:avLst/>
            </a:prstGeom>
          </p:spPr>
        </p:pic>
        <p:pic>
          <p:nvPicPr>
            <p:cNvPr id="394" name="object 39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439742" y="9191111"/>
              <a:ext cx="70550" cy="70550"/>
            </a:xfrm>
            <a:prstGeom prst="rect">
              <a:avLst/>
            </a:prstGeom>
          </p:spPr>
        </p:pic>
        <p:pic>
          <p:nvPicPr>
            <p:cNvPr id="395" name="object 39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41606" y="9088686"/>
              <a:ext cx="67216" cy="67216"/>
            </a:xfrm>
            <a:prstGeom prst="rect">
              <a:avLst/>
            </a:prstGeom>
          </p:spPr>
        </p:pic>
        <p:pic>
          <p:nvPicPr>
            <p:cNvPr id="396" name="object 39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443450" y="8986267"/>
              <a:ext cx="63902" cy="63896"/>
            </a:xfrm>
            <a:prstGeom prst="rect">
              <a:avLst/>
            </a:prstGeom>
          </p:spPr>
        </p:pic>
        <p:sp>
          <p:nvSpPr>
            <p:cNvPr id="397" name="object 397"/>
            <p:cNvSpPr/>
            <p:nvPr/>
          </p:nvSpPr>
          <p:spPr>
            <a:xfrm>
              <a:off x="3445306" y="8269299"/>
              <a:ext cx="283845" cy="2018030"/>
            </a:xfrm>
            <a:custGeom>
              <a:avLst/>
              <a:gdLst/>
              <a:ahLst/>
              <a:cxnLst/>
              <a:rect l="l" t="t" r="r" b="b"/>
              <a:pathLst>
                <a:path w="283845" h="2018029">
                  <a:moveTo>
                    <a:pt x="51727" y="17475"/>
                  </a:moveTo>
                  <a:lnTo>
                    <a:pt x="49441" y="15189"/>
                  </a:lnTo>
                  <a:lnTo>
                    <a:pt x="46621" y="15189"/>
                  </a:lnTo>
                  <a:lnTo>
                    <a:pt x="36525" y="15189"/>
                  </a:lnTo>
                  <a:lnTo>
                    <a:pt x="36525" y="2273"/>
                  </a:lnTo>
                  <a:lnTo>
                    <a:pt x="34239" y="0"/>
                  </a:lnTo>
                  <a:lnTo>
                    <a:pt x="28613" y="0"/>
                  </a:lnTo>
                  <a:lnTo>
                    <a:pt x="26327" y="2273"/>
                  </a:lnTo>
                  <a:lnTo>
                    <a:pt x="26327" y="15189"/>
                  </a:lnTo>
                  <a:lnTo>
                    <a:pt x="13423" y="15189"/>
                  </a:lnTo>
                  <a:lnTo>
                    <a:pt x="11137" y="17475"/>
                  </a:lnTo>
                  <a:lnTo>
                    <a:pt x="11137" y="23101"/>
                  </a:lnTo>
                  <a:lnTo>
                    <a:pt x="13423" y="25387"/>
                  </a:lnTo>
                  <a:lnTo>
                    <a:pt x="26327" y="25387"/>
                  </a:lnTo>
                  <a:lnTo>
                    <a:pt x="26327" y="38303"/>
                  </a:lnTo>
                  <a:lnTo>
                    <a:pt x="28613" y="40589"/>
                  </a:lnTo>
                  <a:lnTo>
                    <a:pt x="34251" y="40589"/>
                  </a:lnTo>
                  <a:lnTo>
                    <a:pt x="36525" y="38303"/>
                  </a:lnTo>
                  <a:lnTo>
                    <a:pt x="36525" y="25387"/>
                  </a:lnTo>
                  <a:lnTo>
                    <a:pt x="49441" y="25387"/>
                  </a:lnTo>
                  <a:lnTo>
                    <a:pt x="51727" y="23101"/>
                  </a:lnTo>
                  <a:lnTo>
                    <a:pt x="51727" y="17475"/>
                  </a:lnTo>
                  <a:close/>
                </a:path>
                <a:path w="283845" h="2018029">
                  <a:moveTo>
                    <a:pt x="53200" y="121335"/>
                  </a:moveTo>
                  <a:lnTo>
                    <a:pt x="50723" y="118859"/>
                  </a:lnTo>
                  <a:lnTo>
                    <a:pt x="47688" y="118859"/>
                  </a:lnTo>
                  <a:lnTo>
                    <a:pt x="36753" y="118859"/>
                  </a:lnTo>
                  <a:lnTo>
                    <a:pt x="36753" y="104889"/>
                  </a:lnTo>
                  <a:lnTo>
                    <a:pt x="34290" y="102425"/>
                  </a:lnTo>
                  <a:lnTo>
                    <a:pt x="28194" y="102425"/>
                  </a:lnTo>
                  <a:lnTo>
                    <a:pt x="25717" y="104889"/>
                  </a:lnTo>
                  <a:lnTo>
                    <a:pt x="25717" y="118859"/>
                  </a:lnTo>
                  <a:lnTo>
                    <a:pt x="11747" y="118859"/>
                  </a:lnTo>
                  <a:lnTo>
                    <a:pt x="9283" y="121335"/>
                  </a:lnTo>
                  <a:lnTo>
                    <a:pt x="9283" y="127431"/>
                  </a:lnTo>
                  <a:lnTo>
                    <a:pt x="11747" y="129895"/>
                  </a:lnTo>
                  <a:lnTo>
                    <a:pt x="25717" y="129895"/>
                  </a:lnTo>
                  <a:lnTo>
                    <a:pt x="25717" y="143878"/>
                  </a:lnTo>
                  <a:lnTo>
                    <a:pt x="28194" y="146342"/>
                  </a:lnTo>
                  <a:lnTo>
                    <a:pt x="34290" y="146342"/>
                  </a:lnTo>
                  <a:lnTo>
                    <a:pt x="36753" y="143865"/>
                  </a:lnTo>
                  <a:lnTo>
                    <a:pt x="36753" y="129895"/>
                  </a:lnTo>
                  <a:lnTo>
                    <a:pt x="50736" y="129895"/>
                  </a:lnTo>
                  <a:lnTo>
                    <a:pt x="53200" y="127431"/>
                  </a:lnTo>
                  <a:lnTo>
                    <a:pt x="53200" y="121335"/>
                  </a:lnTo>
                  <a:close/>
                </a:path>
                <a:path w="283845" h="2018029">
                  <a:moveTo>
                    <a:pt x="54673" y="225196"/>
                  </a:moveTo>
                  <a:lnTo>
                    <a:pt x="52019" y="222542"/>
                  </a:lnTo>
                  <a:lnTo>
                    <a:pt x="48729" y="222542"/>
                  </a:lnTo>
                  <a:lnTo>
                    <a:pt x="36982" y="222542"/>
                  </a:lnTo>
                  <a:lnTo>
                    <a:pt x="36982" y="207505"/>
                  </a:lnTo>
                  <a:lnTo>
                    <a:pt x="34328" y="204851"/>
                  </a:lnTo>
                  <a:lnTo>
                    <a:pt x="27762" y="204851"/>
                  </a:lnTo>
                  <a:lnTo>
                    <a:pt x="25107" y="207505"/>
                  </a:lnTo>
                  <a:lnTo>
                    <a:pt x="25107" y="222542"/>
                  </a:lnTo>
                  <a:lnTo>
                    <a:pt x="10071" y="222542"/>
                  </a:lnTo>
                  <a:lnTo>
                    <a:pt x="7416" y="225196"/>
                  </a:lnTo>
                  <a:lnTo>
                    <a:pt x="7416" y="231749"/>
                  </a:lnTo>
                  <a:lnTo>
                    <a:pt x="10071" y="234416"/>
                  </a:lnTo>
                  <a:lnTo>
                    <a:pt x="25107" y="234416"/>
                  </a:lnTo>
                  <a:lnTo>
                    <a:pt x="25107" y="249440"/>
                  </a:lnTo>
                  <a:lnTo>
                    <a:pt x="27762" y="252107"/>
                  </a:lnTo>
                  <a:lnTo>
                    <a:pt x="34328" y="252107"/>
                  </a:lnTo>
                  <a:lnTo>
                    <a:pt x="36982" y="249440"/>
                  </a:lnTo>
                  <a:lnTo>
                    <a:pt x="36982" y="234416"/>
                  </a:lnTo>
                  <a:lnTo>
                    <a:pt x="52019" y="234416"/>
                  </a:lnTo>
                  <a:lnTo>
                    <a:pt x="54673" y="231749"/>
                  </a:lnTo>
                  <a:lnTo>
                    <a:pt x="54673" y="225196"/>
                  </a:lnTo>
                  <a:close/>
                </a:path>
                <a:path w="283845" h="2018029">
                  <a:moveTo>
                    <a:pt x="56146" y="329044"/>
                  </a:moveTo>
                  <a:lnTo>
                    <a:pt x="53301" y="326212"/>
                  </a:lnTo>
                  <a:lnTo>
                    <a:pt x="49784" y="326212"/>
                  </a:lnTo>
                  <a:lnTo>
                    <a:pt x="37211" y="326212"/>
                  </a:lnTo>
                  <a:lnTo>
                    <a:pt x="37211" y="310121"/>
                  </a:lnTo>
                  <a:lnTo>
                    <a:pt x="34366" y="307276"/>
                  </a:lnTo>
                  <a:lnTo>
                    <a:pt x="27343" y="307276"/>
                  </a:lnTo>
                  <a:lnTo>
                    <a:pt x="24498" y="310121"/>
                  </a:lnTo>
                  <a:lnTo>
                    <a:pt x="24498" y="326212"/>
                  </a:lnTo>
                  <a:lnTo>
                    <a:pt x="8407" y="326212"/>
                  </a:lnTo>
                  <a:lnTo>
                    <a:pt x="5562" y="329057"/>
                  </a:lnTo>
                  <a:lnTo>
                    <a:pt x="5562" y="336080"/>
                  </a:lnTo>
                  <a:lnTo>
                    <a:pt x="8407" y="338924"/>
                  </a:lnTo>
                  <a:lnTo>
                    <a:pt x="24498" y="338924"/>
                  </a:lnTo>
                  <a:lnTo>
                    <a:pt x="24498" y="355015"/>
                  </a:lnTo>
                  <a:lnTo>
                    <a:pt x="27343" y="357860"/>
                  </a:lnTo>
                  <a:lnTo>
                    <a:pt x="34366" y="357860"/>
                  </a:lnTo>
                  <a:lnTo>
                    <a:pt x="37211" y="355015"/>
                  </a:lnTo>
                  <a:lnTo>
                    <a:pt x="37211" y="338924"/>
                  </a:lnTo>
                  <a:lnTo>
                    <a:pt x="53301" y="338924"/>
                  </a:lnTo>
                  <a:lnTo>
                    <a:pt x="56146" y="336080"/>
                  </a:lnTo>
                  <a:lnTo>
                    <a:pt x="56146" y="329044"/>
                  </a:lnTo>
                  <a:close/>
                </a:path>
                <a:path w="283845" h="2018029">
                  <a:moveTo>
                    <a:pt x="57619" y="432904"/>
                  </a:moveTo>
                  <a:lnTo>
                    <a:pt x="54584" y="429869"/>
                  </a:lnTo>
                  <a:lnTo>
                    <a:pt x="50850" y="429869"/>
                  </a:lnTo>
                  <a:lnTo>
                    <a:pt x="37439" y="429869"/>
                  </a:lnTo>
                  <a:lnTo>
                    <a:pt x="37439" y="412724"/>
                  </a:lnTo>
                  <a:lnTo>
                    <a:pt x="34404" y="409702"/>
                  </a:lnTo>
                  <a:lnTo>
                    <a:pt x="26924" y="409702"/>
                  </a:lnTo>
                  <a:lnTo>
                    <a:pt x="23901" y="412724"/>
                  </a:lnTo>
                  <a:lnTo>
                    <a:pt x="23901" y="429869"/>
                  </a:lnTo>
                  <a:lnTo>
                    <a:pt x="6756" y="429869"/>
                  </a:lnTo>
                  <a:lnTo>
                    <a:pt x="3721" y="432904"/>
                  </a:lnTo>
                  <a:lnTo>
                    <a:pt x="3721" y="440385"/>
                  </a:lnTo>
                  <a:lnTo>
                    <a:pt x="6756" y="443420"/>
                  </a:lnTo>
                  <a:lnTo>
                    <a:pt x="23901" y="443420"/>
                  </a:lnTo>
                  <a:lnTo>
                    <a:pt x="23901" y="460565"/>
                  </a:lnTo>
                  <a:lnTo>
                    <a:pt x="26924" y="463588"/>
                  </a:lnTo>
                  <a:lnTo>
                    <a:pt x="34404" y="463588"/>
                  </a:lnTo>
                  <a:lnTo>
                    <a:pt x="37439" y="460565"/>
                  </a:lnTo>
                  <a:lnTo>
                    <a:pt x="37439" y="443420"/>
                  </a:lnTo>
                  <a:lnTo>
                    <a:pt x="54584" y="443420"/>
                  </a:lnTo>
                  <a:lnTo>
                    <a:pt x="57619" y="440385"/>
                  </a:lnTo>
                  <a:lnTo>
                    <a:pt x="57619" y="432904"/>
                  </a:lnTo>
                  <a:close/>
                </a:path>
                <a:path w="283845" h="2018029">
                  <a:moveTo>
                    <a:pt x="59093" y="536765"/>
                  </a:moveTo>
                  <a:lnTo>
                    <a:pt x="55867" y="533552"/>
                  </a:lnTo>
                  <a:lnTo>
                    <a:pt x="51904" y="533552"/>
                  </a:lnTo>
                  <a:lnTo>
                    <a:pt x="37668" y="533552"/>
                  </a:lnTo>
                  <a:lnTo>
                    <a:pt x="37668" y="515340"/>
                  </a:lnTo>
                  <a:lnTo>
                    <a:pt x="34442" y="512127"/>
                  </a:lnTo>
                  <a:lnTo>
                    <a:pt x="26504" y="512127"/>
                  </a:lnTo>
                  <a:lnTo>
                    <a:pt x="23291" y="515340"/>
                  </a:lnTo>
                  <a:lnTo>
                    <a:pt x="23291" y="533552"/>
                  </a:lnTo>
                  <a:lnTo>
                    <a:pt x="5080" y="533552"/>
                  </a:lnTo>
                  <a:lnTo>
                    <a:pt x="1866" y="536765"/>
                  </a:lnTo>
                  <a:lnTo>
                    <a:pt x="1866" y="544703"/>
                  </a:lnTo>
                  <a:lnTo>
                    <a:pt x="5080" y="547928"/>
                  </a:lnTo>
                  <a:lnTo>
                    <a:pt x="23291" y="547928"/>
                  </a:lnTo>
                  <a:lnTo>
                    <a:pt x="23291" y="566127"/>
                  </a:lnTo>
                  <a:lnTo>
                    <a:pt x="26504" y="569353"/>
                  </a:lnTo>
                  <a:lnTo>
                    <a:pt x="34442" y="569353"/>
                  </a:lnTo>
                  <a:lnTo>
                    <a:pt x="37668" y="566127"/>
                  </a:lnTo>
                  <a:lnTo>
                    <a:pt x="37668" y="547928"/>
                  </a:lnTo>
                  <a:lnTo>
                    <a:pt x="55867" y="547928"/>
                  </a:lnTo>
                  <a:lnTo>
                    <a:pt x="59093" y="544703"/>
                  </a:lnTo>
                  <a:lnTo>
                    <a:pt x="59093" y="536765"/>
                  </a:lnTo>
                  <a:close/>
                </a:path>
                <a:path w="283845" h="2018029">
                  <a:moveTo>
                    <a:pt x="60566" y="640626"/>
                  </a:moveTo>
                  <a:lnTo>
                    <a:pt x="57162" y="637222"/>
                  </a:lnTo>
                  <a:lnTo>
                    <a:pt x="52946" y="637222"/>
                  </a:lnTo>
                  <a:lnTo>
                    <a:pt x="37896" y="637222"/>
                  </a:lnTo>
                  <a:lnTo>
                    <a:pt x="37896" y="617956"/>
                  </a:lnTo>
                  <a:lnTo>
                    <a:pt x="34493" y="614553"/>
                  </a:lnTo>
                  <a:lnTo>
                    <a:pt x="26073" y="614553"/>
                  </a:lnTo>
                  <a:lnTo>
                    <a:pt x="22669" y="617956"/>
                  </a:lnTo>
                  <a:lnTo>
                    <a:pt x="22669" y="637222"/>
                  </a:lnTo>
                  <a:lnTo>
                    <a:pt x="3403" y="637222"/>
                  </a:lnTo>
                  <a:lnTo>
                    <a:pt x="0" y="640626"/>
                  </a:lnTo>
                  <a:lnTo>
                    <a:pt x="0" y="649033"/>
                  </a:lnTo>
                  <a:lnTo>
                    <a:pt x="3403" y="652437"/>
                  </a:lnTo>
                  <a:lnTo>
                    <a:pt x="22669" y="652437"/>
                  </a:lnTo>
                  <a:lnTo>
                    <a:pt x="22669" y="671703"/>
                  </a:lnTo>
                  <a:lnTo>
                    <a:pt x="26073" y="675106"/>
                  </a:lnTo>
                  <a:lnTo>
                    <a:pt x="34493" y="675106"/>
                  </a:lnTo>
                  <a:lnTo>
                    <a:pt x="37896" y="671703"/>
                  </a:lnTo>
                  <a:lnTo>
                    <a:pt x="37896" y="652437"/>
                  </a:lnTo>
                  <a:lnTo>
                    <a:pt x="57162" y="652437"/>
                  </a:lnTo>
                  <a:lnTo>
                    <a:pt x="60566" y="649033"/>
                  </a:lnTo>
                  <a:lnTo>
                    <a:pt x="60566" y="640626"/>
                  </a:lnTo>
                  <a:close/>
                </a:path>
                <a:path w="283845" h="2018029">
                  <a:moveTo>
                    <a:pt x="273050" y="1324457"/>
                  </a:moveTo>
                  <a:lnTo>
                    <a:pt x="268516" y="1319923"/>
                  </a:lnTo>
                  <a:lnTo>
                    <a:pt x="262928" y="1319923"/>
                  </a:lnTo>
                  <a:lnTo>
                    <a:pt x="242900" y="1319923"/>
                  </a:lnTo>
                  <a:lnTo>
                    <a:pt x="242900" y="1294307"/>
                  </a:lnTo>
                  <a:lnTo>
                    <a:pt x="238379" y="1289773"/>
                  </a:lnTo>
                  <a:lnTo>
                    <a:pt x="227190" y="1289773"/>
                  </a:lnTo>
                  <a:lnTo>
                    <a:pt x="222669" y="1294307"/>
                  </a:lnTo>
                  <a:lnTo>
                    <a:pt x="222669" y="1319923"/>
                  </a:lnTo>
                  <a:lnTo>
                    <a:pt x="197053" y="1319923"/>
                  </a:lnTo>
                  <a:lnTo>
                    <a:pt x="192519" y="1324444"/>
                  </a:lnTo>
                  <a:lnTo>
                    <a:pt x="192519" y="1335633"/>
                  </a:lnTo>
                  <a:lnTo>
                    <a:pt x="197053" y="1340154"/>
                  </a:lnTo>
                  <a:lnTo>
                    <a:pt x="222669" y="1340154"/>
                  </a:lnTo>
                  <a:lnTo>
                    <a:pt x="222669" y="1365770"/>
                  </a:lnTo>
                  <a:lnTo>
                    <a:pt x="227190" y="1370304"/>
                  </a:lnTo>
                  <a:lnTo>
                    <a:pt x="238379" y="1370304"/>
                  </a:lnTo>
                  <a:lnTo>
                    <a:pt x="242900" y="1365770"/>
                  </a:lnTo>
                  <a:lnTo>
                    <a:pt x="242900" y="1340154"/>
                  </a:lnTo>
                  <a:lnTo>
                    <a:pt x="268516" y="1340154"/>
                  </a:lnTo>
                  <a:lnTo>
                    <a:pt x="273050" y="1335633"/>
                  </a:lnTo>
                  <a:lnTo>
                    <a:pt x="273050" y="1324457"/>
                  </a:lnTo>
                  <a:close/>
                </a:path>
                <a:path w="283845" h="2018029">
                  <a:moveTo>
                    <a:pt x="274523" y="1423035"/>
                  </a:moveTo>
                  <a:lnTo>
                    <a:pt x="269798" y="1418310"/>
                  </a:lnTo>
                  <a:lnTo>
                    <a:pt x="263982" y="1418310"/>
                  </a:lnTo>
                  <a:lnTo>
                    <a:pt x="243128" y="1418310"/>
                  </a:lnTo>
                  <a:lnTo>
                    <a:pt x="243128" y="1391640"/>
                  </a:lnTo>
                  <a:lnTo>
                    <a:pt x="238417" y="1386928"/>
                  </a:lnTo>
                  <a:lnTo>
                    <a:pt x="226771" y="1386928"/>
                  </a:lnTo>
                  <a:lnTo>
                    <a:pt x="222059" y="1391640"/>
                  </a:lnTo>
                  <a:lnTo>
                    <a:pt x="222059" y="1418310"/>
                  </a:lnTo>
                  <a:lnTo>
                    <a:pt x="195376" y="1418310"/>
                  </a:lnTo>
                  <a:lnTo>
                    <a:pt x="190665" y="1423035"/>
                  </a:lnTo>
                  <a:lnTo>
                    <a:pt x="190665" y="1434668"/>
                  </a:lnTo>
                  <a:lnTo>
                    <a:pt x="195376" y="1439392"/>
                  </a:lnTo>
                  <a:lnTo>
                    <a:pt x="222059" y="1439392"/>
                  </a:lnTo>
                  <a:lnTo>
                    <a:pt x="222059" y="1466062"/>
                  </a:lnTo>
                  <a:lnTo>
                    <a:pt x="226771" y="1470787"/>
                  </a:lnTo>
                  <a:lnTo>
                    <a:pt x="238417" y="1470787"/>
                  </a:lnTo>
                  <a:lnTo>
                    <a:pt x="243128" y="1466062"/>
                  </a:lnTo>
                  <a:lnTo>
                    <a:pt x="243128" y="1439392"/>
                  </a:lnTo>
                  <a:lnTo>
                    <a:pt x="269798" y="1439392"/>
                  </a:lnTo>
                  <a:lnTo>
                    <a:pt x="274523" y="1434668"/>
                  </a:lnTo>
                  <a:lnTo>
                    <a:pt x="274523" y="1423035"/>
                  </a:lnTo>
                  <a:close/>
                </a:path>
                <a:path w="283845" h="2018029">
                  <a:moveTo>
                    <a:pt x="275996" y="1521612"/>
                  </a:moveTo>
                  <a:lnTo>
                    <a:pt x="271094" y="1516710"/>
                  </a:lnTo>
                  <a:lnTo>
                    <a:pt x="265036" y="1516710"/>
                  </a:lnTo>
                  <a:lnTo>
                    <a:pt x="243357" y="1516710"/>
                  </a:lnTo>
                  <a:lnTo>
                    <a:pt x="243357" y="1488986"/>
                  </a:lnTo>
                  <a:lnTo>
                    <a:pt x="238455" y="1484071"/>
                  </a:lnTo>
                  <a:lnTo>
                    <a:pt x="226352" y="1484071"/>
                  </a:lnTo>
                  <a:lnTo>
                    <a:pt x="221449" y="1488973"/>
                  </a:lnTo>
                  <a:lnTo>
                    <a:pt x="221449" y="1516710"/>
                  </a:lnTo>
                  <a:lnTo>
                    <a:pt x="193713" y="1516710"/>
                  </a:lnTo>
                  <a:lnTo>
                    <a:pt x="188810" y="1521612"/>
                  </a:lnTo>
                  <a:lnTo>
                    <a:pt x="188810" y="1533728"/>
                  </a:lnTo>
                  <a:lnTo>
                    <a:pt x="193713" y="1538630"/>
                  </a:lnTo>
                  <a:lnTo>
                    <a:pt x="221449" y="1538630"/>
                  </a:lnTo>
                  <a:lnTo>
                    <a:pt x="221449" y="1566354"/>
                  </a:lnTo>
                  <a:lnTo>
                    <a:pt x="226352" y="1571269"/>
                  </a:lnTo>
                  <a:lnTo>
                    <a:pt x="238455" y="1571269"/>
                  </a:lnTo>
                  <a:lnTo>
                    <a:pt x="243357" y="1566367"/>
                  </a:lnTo>
                  <a:lnTo>
                    <a:pt x="243357" y="1538630"/>
                  </a:lnTo>
                  <a:lnTo>
                    <a:pt x="271094" y="1538630"/>
                  </a:lnTo>
                  <a:lnTo>
                    <a:pt x="275996" y="1533728"/>
                  </a:lnTo>
                  <a:lnTo>
                    <a:pt x="275996" y="1521612"/>
                  </a:lnTo>
                  <a:close/>
                </a:path>
                <a:path w="283845" h="2018029">
                  <a:moveTo>
                    <a:pt x="277469" y="1620189"/>
                  </a:moveTo>
                  <a:lnTo>
                    <a:pt x="272376" y="1615097"/>
                  </a:lnTo>
                  <a:lnTo>
                    <a:pt x="266090" y="1615097"/>
                  </a:lnTo>
                  <a:lnTo>
                    <a:pt x="243586" y="1615097"/>
                  </a:lnTo>
                  <a:lnTo>
                    <a:pt x="243586" y="1586318"/>
                  </a:lnTo>
                  <a:lnTo>
                    <a:pt x="238493" y="1581226"/>
                  </a:lnTo>
                  <a:lnTo>
                    <a:pt x="225933" y="1581226"/>
                  </a:lnTo>
                  <a:lnTo>
                    <a:pt x="220840" y="1586318"/>
                  </a:lnTo>
                  <a:lnTo>
                    <a:pt x="220840" y="1615097"/>
                  </a:lnTo>
                  <a:lnTo>
                    <a:pt x="192062" y="1615097"/>
                  </a:lnTo>
                  <a:lnTo>
                    <a:pt x="186969" y="1620189"/>
                  </a:lnTo>
                  <a:lnTo>
                    <a:pt x="186969" y="1632750"/>
                  </a:lnTo>
                  <a:lnTo>
                    <a:pt x="192062" y="1637842"/>
                  </a:lnTo>
                  <a:lnTo>
                    <a:pt x="220840" y="1637842"/>
                  </a:lnTo>
                  <a:lnTo>
                    <a:pt x="220840" y="1666633"/>
                  </a:lnTo>
                  <a:lnTo>
                    <a:pt x="225933" y="1671726"/>
                  </a:lnTo>
                  <a:lnTo>
                    <a:pt x="238493" y="1671726"/>
                  </a:lnTo>
                  <a:lnTo>
                    <a:pt x="243586" y="1666633"/>
                  </a:lnTo>
                  <a:lnTo>
                    <a:pt x="243586" y="1637842"/>
                  </a:lnTo>
                  <a:lnTo>
                    <a:pt x="272364" y="1637842"/>
                  </a:lnTo>
                  <a:lnTo>
                    <a:pt x="277456" y="1632750"/>
                  </a:lnTo>
                  <a:lnTo>
                    <a:pt x="277469" y="1620189"/>
                  </a:lnTo>
                  <a:close/>
                </a:path>
                <a:path w="283845" h="2018029">
                  <a:moveTo>
                    <a:pt x="278942" y="1718779"/>
                  </a:moveTo>
                  <a:lnTo>
                    <a:pt x="273659" y="1713496"/>
                  </a:lnTo>
                  <a:lnTo>
                    <a:pt x="267144" y="1713496"/>
                  </a:lnTo>
                  <a:lnTo>
                    <a:pt x="243801" y="1713496"/>
                  </a:lnTo>
                  <a:lnTo>
                    <a:pt x="243801" y="1683651"/>
                  </a:lnTo>
                  <a:lnTo>
                    <a:pt x="238531" y="1678368"/>
                  </a:lnTo>
                  <a:lnTo>
                    <a:pt x="225501" y="1678368"/>
                  </a:lnTo>
                  <a:lnTo>
                    <a:pt x="220230" y="1683651"/>
                  </a:lnTo>
                  <a:lnTo>
                    <a:pt x="220230" y="1713496"/>
                  </a:lnTo>
                  <a:lnTo>
                    <a:pt x="190373" y="1713496"/>
                  </a:lnTo>
                  <a:lnTo>
                    <a:pt x="185089" y="1718779"/>
                  </a:lnTo>
                  <a:lnTo>
                    <a:pt x="185089" y="1731797"/>
                  </a:lnTo>
                  <a:lnTo>
                    <a:pt x="190373" y="1737080"/>
                  </a:lnTo>
                  <a:lnTo>
                    <a:pt x="220230" y="1737080"/>
                  </a:lnTo>
                  <a:lnTo>
                    <a:pt x="220230" y="1766925"/>
                  </a:lnTo>
                  <a:lnTo>
                    <a:pt x="225501" y="1772208"/>
                  </a:lnTo>
                  <a:lnTo>
                    <a:pt x="238531" y="1772208"/>
                  </a:lnTo>
                  <a:lnTo>
                    <a:pt x="243801" y="1766925"/>
                  </a:lnTo>
                  <a:lnTo>
                    <a:pt x="243801" y="1737080"/>
                  </a:lnTo>
                  <a:lnTo>
                    <a:pt x="273659" y="1737080"/>
                  </a:lnTo>
                  <a:lnTo>
                    <a:pt x="278942" y="1731797"/>
                  </a:lnTo>
                  <a:lnTo>
                    <a:pt x="278942" y="1718779"/>
                  </a:lnTo>
                  <a:close/>
                </a:path>
                <a:path w="283845" h="2018029">
                  <a:moveTo>
                    <a:pt x="283349" y="2014524"/>
                  </a:moveTo>
                  <a:lnTo>
                    <a:pt x="277507" y="2008682"/>
                  </a:lnTo>
                  <a:lnTo>
                    <a:pt x="244487" y="2008682"/>
                  </a:lnTo>
                  <a:lnTo>
                    <a:pt x="244487" y="1975662"/>
                  </a:lnTo>
                  <a:lnTo>
                    <a:pt x="240284" y="1971471"/>
                  </a:lnTo>
                  <a:lnTo>
                    <a:pt x="244271" y="1967496"/>
                  </a:lnTo>
                  <a:lnTo>
                    <a:pt x="244271" y="1935530"/>
                  </a:lnTo>
                  <a:lnTo>
                    <a:pt x="276237" y="1935530"/>
                  </a:lnTo>
                  <a:lnTo>
                    <a:pt x="281889" y="1929879"/>
                  </a:lnTo>
                  <a:lnTo>
                    <a:pt x="281889" y="1915947"/>
                  </a:lnTo>
                  <a:lnTo>
                    <a:pt x="276225" y="1910283"/>
                  </a:lnTo>
                  <a:lnTo>
                    <a:pt x="269265" y="1910283"/>
                  </a:lnTo>
                  <a:lnTo>
                    <a:pt x="244271" y="1910283"/>
                  </a:lnTo>
                  <a:lnTo>
                    <a:pt x="244271" y="1878317"/>
                  </a:lnTo>
                  <a:lnTo>
                    <a:pt x="238607" y="1872665"/>
                  </a:lnTo>
                  <a:lnTo>
                    <a:pt x="244043" y="1867230"/>
                  </a:lnTo>
                  <a:lnTo>
                    <a:pt x="244043" y="1836318"/>
                  </a:lnTo>
                  <a:lnTo>
                    <a:pt x="274942" y="1836318"/>
                  </a:lnTo>
                  <a:lnTo>
                    <a:pt x="280416" y="1830857"/>
                  </a:lnTo>
                  <a:lnTo>
                    <a:pt x="280416" y="1817357"/>
                  </a:lnTo>
                  <a:lnTo>
                    <a:pt x="274942" y="1811896"/>
                  </a:lnTo>
                  <a:lnTo>
                    <a:pt x="268198" y="1811896"/>
                  </a:lnTo>
                  <a:lnTo>
                    <a:pt x="244043" y="1811896"/>
                  </a:lnTo>
                  <a:lnTo>
                    <a:pt x="244043" y="1780984"/>
                  </a:lnTo>
                  <a:lnTo>
                    <a:pt x="238569" y="1775523"/>
                  </a:lnTo>
                  <a:lnTo>
                    <a:pt x="225082" y="1775523"/>
                  </a:lnTo>
                  <a:lnTo>
                    <a:pt x="219621" y="1780984"/>
                  </a:lnTo>
                  <a:lnTo>
                    <a:pt x="219621" y="1811896"/>
                  </a:lnTo>
                  <a:lnTo>
                    <a:pt x="188709" y="1811896"/>
                  </a:lnTo>
                  <a:lnTo>
                    <a:pt x="183235" y="1817357"/>
                  </a:lnTo>
                  <a:lnTo>
                    <a:pt x="183235" y="1830857"/>
                  </a:lnTo>
                  <a:lnTo>
                    <a:pt x="188709" y="1836318"/>
                  </a:lnTo>
                  <a:lnTo>
                    <a:pt x="219621" y="1836318"/>
                  </a:lnTo>
                  <a:lnTo>
                    <a:pt x="219621" y="1867230"/>
                  </a:lnTo>
                  <a:lnTo>
                    <a:pt x="225056" y="1872665"/>
                  </a:lnTo>
                  <a:lnTo>
                    <a:pt x="224675" y="1872665"/>
                  </a:lnTo>
                  <a:lnTo>
                    <a:pt x="219011" y="1878330"/>
                  </a:lnTo>
                  <a:lnTo>
                    <a:pt x="219011" y="1910283"/>
                  </a:lnTo>
                  <a:lnTo>
                    <a:pt x="187045" y="1910283"/>
                  </a:lnTo>
                  <a:lnTo>
                    <a:pt x="181394" y="1915947"/>
                  </a:lnTo>
                  <a:lnTo>
                    <a:pt x="181394" y="1929879"/>
                  </a:lnTo>
                  <a:lnTo>
                    <a:pt x="187058" y="1935530"/>
                  </a:lnTo>
                  <a:lnTo>
                    <a:pt x="219011" y="1935530"/>
                  </a:lnTo>
                  <a:lnTo>
                    <a:pt x="219011" y="1967496"/>
                  </a:lnTo>
                  <a:lnTo>
                    <a:pt x="222783" y="1971281"/>
                  </a:lnTo>
                  <a:lnTo>
                    <a:pt x="218401" y="1975662"/>
                  </a:lnTo>
                  <a:lnTo>
                    <a:pt x="218401" y="2008682"/>
                  </a:lnTo>
                  <a:lnTo>
                    <a:pt x="185381" y="2008682"/>
                  </a:lnTo>
                  <a:lnTo>
                    <a:pt x="179539" y="2014524"/>
                  </a:lnTo>
                  <a:lnTo>
                    <a:pt x="179539" y="2017699"/>
                  </a:lnTo>
                  <a:lnTo>
                    <a:pt x="283349" y="2017699"/>
                  </a:lnTo>
                  <a:lnTo>
                    <a:pt x="283349" y="2014524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8" name="object 39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39697" y="9461925"/>
              <a:ext cx="77190" cy="77189"/>
            </a:xfrm>
            <a:prstGeom prst="rect">
              <a:avLst/>
            </a:prstGeom>
          </p:spPr>
        </p:pic>
        <p:pic>
          <p:nvPicPr>
            <p:cNvPr id="399" name="object 39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641536" y="9364769"/>
              <a:ext cx="73882" cy="73882"/>
            </a:xfrm>
            <a:prstGeom prst="rect">
              <a:avLst/>
            </a:prstGeom>
          </p:spPr>
        </p:pic>
        <p:pic>
          <p:nvPicPr>
            <p:cNvPr id="400" name="object 400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643392" y="9267625"/>
              <a:ext cx="70550" cy="70550"/>
            </a:xfrm>
            <a:prstGeom prst="rect">
              <a:avLst/>
            </a:prstGeom>
          </p:spPr>
        </p:pic>
        <p:pic>
          <p:nvPicPr>
            <p:cNvPr id="401" name="object 40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645250" y="9170475"/>
              <a:ext cx="67222" cy="67216"/>
            </a:xfrm>
            <a:prstGeom prst="rect">
              <a:avLst/>
            </a:prstGeom>
          </p:spPr>
        </p:pic>
        <p:pic>
          <p:nvPicPr>
            <p:cNvPr id="402" name="object 40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47093" y="9073325"/>
              <a:ext cx="63902" cy="63895"/>
            </a:xfrm>
            <a:prstGeom prst="rect">
              <a:avLst/>
            </a:prstGeom>
          </p:spPr>
        </p:pic>
        <p:sp>
          <p:nvSpPr>
            <p:cNvPr id="403" name="object 403"/>
            <p:cNvSpPr/>
            <p:nvPr/>
          </p:nvSpPr>
          <p:spPr>
            <a:xfrm>
              <a:off x="3648964" y="8393289"/>
              <a:ext cx="281940" cy="1894205"/>
            </a:xfrm>
            <a:custGeom>
              <a:avLst/>
              <a:gdLst/>
              <a:ahLst/>
              <a:cxnLst/>
              <a:rect l="l" t="t" r="r" b="b"/>
              <a:pathLst>
                <a:path w="281939" h="1894204">
                  <a:moveTo>
                    <a:pt x="51714" y="17487"/>
                  </a:moveTo>
                  <a:lnTo>
                    <a:pt x="49441" y="15201"/>
                  </a:lnTo>
                  <a:lnTo>
                    <a:pt x="46621" y="15201"/>
                  </a:lnTo>
                  <a:lnTo>
                    <a:pt x="36525" y="15201"/>
                  </a:lnTo>
                  <a:lnTo>
                    <a:pt x="36525" y="2286"/>
                  </a:lnTo>
                  <a:lnTo>
                    <a:pt x="34239" y="0"/>
                  </a:lnTo>
                  <a:lnTo>
                    <a:pt x="28613" y="0"/>
                  </a:lnTo>
                  <a:lnTo>
                    <a:pt x="26327" y="2286"/>
                  </a:lnTo>
                  <a:lnTo>
                    <a:pt x="26327" y="15201"/>
                  </a:lnTo>
                  <a:lnTo>
                    <a:pt x="13411" y="15201"/>
                  </a:lnTo>
                  <a:lnTo>
                    <a:pt x="11125" y="17487"/>
                  </a:lnTo>
                  <a:lnTo>
                    <a:pt x="11125" y="23114"/>
                  </a:lnTo>
                  <a:lnTo>
                    <a:pt x="13411" y="25400"/>
                  </a:lnTo>
                  <a:lnTo>
                    <a:pt x="26327" y="25400"/>
                  </a:lnTo>
                  <a:lnTo>
                    <a:pt x="26327" y="38315"/>
                  </a:lnTo>
                  <a:lnTo>
                    <a:pt x="28613" y="40589"/>
                  </a:lnTo>
                  <a:lnTo>
                    <a:pt x="34239" y="40589"/>
                  </a:lnTo>
                  <a:lnTo>
                    <a:pt x="36525" y="38315"/>
                  </a:lnTo>
                  <a:lnTo>
                    <a:pt x="36525" y="25400"/>
                  </a:lnTo>
                  <a:lnTo>
                    <a:pt x="49441" y="25400"/>
                  </a:lnTo>
                  <a:lnTo>
                    <a:pt x="51714" y="23114"/>
                  </a:lnTo>
                  <a:lnTo>
                    <a:pt x="51714" y="17487"/>
                  </a:lnTo>
                  <a:close/>
                </a:path>
                <a:path w="281939" h="1894204">
                  <a:moveTo>
                    <a:pt x="53200" y="116065"/>
                  </a:moveTo>
                  <a:lnTo>
                    <a:pt x="50723" y="113601"/>
                  </a:lnTo>
                  <a:lnTo>
                    <a:pt x="47675" y="113601"/>
                  </a:lnTo>
                  <a:lnTo>
                    <a:pt x="36753" y="113601"/>
                  </a:lnTo>
                  <a:lnTo>
                    <a:pt x="36753" y="99618"/>
                  </a:lnTo>
                  <a:lnTo>
                    <a:pt x="34277" y="97155"/>
                  </a:lnTo>
                  <a:lnTo>
                    <a:pt x="28181" y="97155"/>
                  </a:lnTo>
                  <a:lnTo>
                    <a:pt x="25717" y="99631"/>
                  </a:lnTo>
                  <a:lnTo>
                    <a:pt x="25717" y="113601"/>
                  </a:lnTo>
                  <a:lnTo>
                    <a:pt x="11734" y="113601"/>
                  </a:lnTo>
                  <a:lnTo>
                    <a:pt x="9271" y="116078"/>
                  </a:lnTo>
                  <a:lnTo>
                    <a:pt x="9271" y="122174"/>
                  </a:lnTo>
                  <a:lnTo>
                    <a:pt x="11747" y="124637"/>
                  </a:lnTo>
                  <a:lnTo>
                    <a:pt x="25717" y="124637"/>
                  </a:lnTo>
                  <a:lnTo>
                    <a:pt x="25717" y="138607"/>
                  </a:lnTo>
                  <a:lnTo>
                    <a:pt x="28194" y="141084"/>
                  </a:lnTo>
                  <a:lnTo>
                    <a:pt x="34290" y="141084"/>
                  </a:lnTo>
                  <a:lnTo>
                    <a:pt x="36753" y="138607"/>
                  </a:lnTo>
                  <a:lnTo>
                    <a:pt x="36753" y="124637"/>
                  </a:lnTo>
                  <a:lnTo>
                    <a:pt x="50723" y="124637"/>
                  </a:lnTo>
                  <a:lnTo>
                    <a:pt x="53200" y="122161"/>
                  </a:lnTo>
                  <a:lnTo>
                    <a:pt x="53200" y="116065"/>
                  </a:lnTo>
                  <a:close/>
                </a:path>
                <a:path w="281939" h="1894204">
                  <a:moveTo>
                    <a:pt x="54660" y="214642"/>
                  </a:moveTo>
                  <a:lnTo>
                    <a:pt x="52006" y="211988"/>
                  </a:lnTo>
                  <a:lnTo>
                    <a:pt x="48729" y="211988"/>
                  </a:lnTo>
                  <a:lnTo>
                    <a:pt x="36969" y="211988"/>
                  </a:lnTo>
                  <a:lnTo>
                    <a:pt x="36969" y="196951"/>
                  </a:lnTo>
                  <a:lnTo>
                    <a:pt x="34315" y="194297"/>
                  </a:lnTo>
                  <a:lnTo>
                    <a:pt x="27749" y="194297"/>
                  </a:lnTo>
                  <a:lnTo>
                    <a:pt x="25095" y="196951"/>
                  </a:lnTo>
                  <a:lnTo>
                    <a:pt x="25095" y="211988"/>
                  </a:lnTo>
                  <a:lnTo>
                    <a:pt x="10071" y="211988"/>
                  </a:lnTo>
                  <a:lnTo>
                    <a:pt x="7404" y="214642"/>
                  </a:lnTo>
                  <a:lnTo>
                    <a:pt x="7404" y="221208"/>
                  </a:lnTo>
                  <a:lnTo>
                    <a:pt x="10071" y="223862"/>
                  </a:lnTo>
                  <a:lnTo>
                    <a:pt x="25095" y="223862"/>
                  </a:lnTo>
                  <a:lnTo>
                    <a:pt x="25095" y="238899"/>
                  </a:lnTo>
                  <a:lnTo>
                    <a:pt x="27749" y="241554"/>
                  </a:lnTo>
                  <a:lnTo>
                    <a:pt x="34315" y="241554"/>
                  </a:lnTo>
                  <a:lnTo>
                    <a:pt x="36969" y="238899"/>
                  </a:lnTo>
                  <a:lnTo>
                    <a:pt x="36969" y="223862"/>
                  </a:lnTo>
                  <a:lnTo>
                    <a:pt x="52006" y="223862"/>
                  </a:lnTo>
                  <a:lnTo>
                    <a:pt x="54660" y="221208"/>
                  </a:lnTo>
                  <a:lnTo>
                    <a:pt x="54660" y="214642"/>
                  </a:lnTo>
                  <a:close/>
                </a:path>
                <a:path w="281939" h="1894204">
                  <a:moveTo>
                    <a:pt x="56146" y="313232"/>
                  </a:moveTo>
                  <a:lnTo>
                    <a:pt x="53289" y="310388"/>
                  </a:lnTo>
                  <a:lnTo>
                    <a:pt x="49784" y="310388"/>
                  </a:lnTo>
                  <a:lnTo>
                    <a:pt x="37198" y="310388"/>
                  </a:lnTo>
                  <a:lnTo>
                    <a:pt x="37198" y="294297"/>
                  </a:lnTo>
                  <a:lnTo>
                    <a:pt x="34353" y="291452"/>
                  </a:lnTo>
                  <a:lnTo>
                    <a:pt x="27330" y="291452"/>
                  </a:lnTo>
                  <a:lnTo>
                    <a:pt x="24485" y="294297"/>
                  </a:lnTo>
                  <a:lnTo>
                    <a:pt x="24485" y="310388"/>
                  </a:lnTo>
                  <a:lnTo>
                    <a:pt x="8394" y="310388"/>
                  </a:lnTo>
                  <a:lnTo>
                    <a:pt x="5549" y="313232"/>
                  </a:lnTo>
                  <a:lnTo>
                    <a:pt x="5549" y="320255"/>
                  </a:lnTo>
                  <a:lnTo>
                    <a:pt x="8394" y="323100"/>
                  </a:lnTo>
                  <a:lnTo>
                    <a:pt x="24485" y="323100"/>
                  </a:lnTo>
                  <a:lnTo>
                    <a:pt x="24485" y="339191"/>
                  </a:lnTo>
                  <a:lnTo>
                    <a:pt x="27330" y="342036"/>
                  </a:lnTo>
                  <a:lnTo>
                    <a:pt x="34353" y="342036"/>
                  </a:lnTo>
                  <a:lnTo>
                    <a:pt x="37198" y="339191"/>
                  </a:lnTo>
                  <a:lnTo>
                    <a:pt x="37198" y="323100"/>
                  </a:lnTo>
                  <a:lnTo>
                    <a:pt x="53289" y="323100"/>
                  </a:lnTo>
                  <a:lnTo>
                    <a:pt x="56146" y="320255"/>
                  </a:lnTo>
                  <a:lnTo>
                    <a:pt x="56146" y="313232"/>
                  </a:lnTo>
                  <a:close/>
                </a:path>
                <a:path w="281939" h="1894204">
                  <a:moveTo>
                    <a:pt x="57607" y="411810"/>
                  </a:moveTo>
                  <a:lnTo>
                    <a:pt x="54584" y="408787"/>
                  </a:lnTo>
                  <a:lnTo>
                    <a:pt x="50838" y="408787"/>
                  </a:lnTo>
                  <a:lnTo>
                    <a:pt x="37439" y="408787"/>
                  </a:lnTo>
                  <a:lnTo>
                    <a:pt x="37439" y="391642"/>
                  </a:lnTo>
                  <a:lnTo>
                    <a:pt x="34404" y="388607"/>
                  </a:lnTo>
                  <a:lnTo>
                    <a:pt x="26924" y="388607"/>
                  </a:lnTo>
                  <a:lnTo>
                    <a:pt x="23888" y="391642"/>
                  </a:lnTo>
                  <a:lnTo>
                    <a:pt x="23888" y="408787"/>
                  </a:lnTo>
                  <a:lnTo>
                    <a:pt x="6743" y="408787"/>
                  </a:lnTo>
                  <a:lnTo>
                    <a:pt x="3708" y="411810"/>
                  </a:lnTo>
                  <a:lnTo>
                    <a:pt x="3708" y="419290"/>
                  </a:lnTo>
                  <a:lnTo>
                    <a:pt x="6743" y="422325"/>
                  </a:lnTo>
                  <a:lnTo>
                    <a:pt x="23888" y="422325"/>
                  </a:lnTo>
                  <a:lnTo>
                    <a:pt x="23888" y="439470"/>
                  </a:lnTo>
                  <a:lnTo>
                    <a:pt x="26924" y="442506"/>
                  </a:lnTo>
                  <a:lnTo>
                    <a:pt x="34404" y="442506"/>
                  </a:lnTo>
                  <a:lnTo>
                    <a:pt x="37439" y="439470"/>
                  </a:lnTo>
                  <a:lnTo>
                    <a:pt x="37439" y="422325"/>
                  </a:lnTo>
                  <a:lnTo>
                    <a:pt x="54584" y="422325"/>
                  </a:lnTo>
                  <a:lnTo>
                    <a:pt x="57607" y="419290"/>
                  </a:lnTo>
                  <a:lnTo>
                    <a:pt x="57607" y="411810"/>
                  </a:lnTo>
                  <a:close/>
                </a:path>
                <a:path w="281939" h="1894204">
                  <a:moveTo>
                    <a:pt x="59080" y="510387"/>
                  </a:moveTo>
                  <a:lnTo>
                    <a:pt x="55867" y="507174"/>
                  </a:lnTo>
                  <a:lnTo>
                    <a:pt x="51892" y="507174"/>
                  </a:lnTo>
                  <a:lnTo>
                    <a:pt x="37655" y="507174"/>
                  </a:lnTo>
                  <a:lnTo>
                    <a:pt x="37655" y="488975"/>
                  </a:lnTo>
                  <a:lnTo>
                    <a:pt x="34429" y="485749"/>
                  </a:lnTo>
                  <a:lnTo>
                    <a:pt x="26492" y="485749"/>
                  </a:lnTo>
                  <a:lnTo>
                    <a:pt x="23279" y="488975"/>
                  </a:lnTo>
                  <a:lnTo>
                    <a:pt x="23279" y="507174"/>
                  </a:lnTo>
                  <a:lnTo>
                    <a:pt x="5067" y="507174"/>
                  </a:lnTo>
                  <a:lnTo>
                    <a:pt x="1854" y="510387"/>
                  </a:lnTo>
                  <a:lnTo>
                    <a:pt x="1854" y="518337"/>
                  </a:lnTo>
                  <a:lnTo>
                    <a:pt x="5067" y="521550"/>
                  </a:lnTo>
                  <a:lnTo>
                    <a:pt x="23279" y="521550"/>
                  </a:lnTo>
                  <a:lnTo>
                    <a:pt x="23279" y="539762"/>
                  </a:lnTo>
                  <a:lnTo>
                    <a:pt x="26492" y="542975"/>
                  </a:lnTo>
                  <a:lnTo>
                    <a:pt x="34429" y="542975"/>
                  </a:lnTo>
                  <a:lnTo>
                    <a:pt x="37655" y="539762"/>
                  </a:lnTo>
                  <a:lnTo>
                    <a:pt x="37655" y="521550"/>
                  </a:lnTo>
                  <a:lnTo>
                    <a:pt x="55854" y="521550"/>
                  </a:lnTo>
                  <a:lnTo>
                    <a:pt x="59080" y="518337"/>
                  </a:lnTo>
                  <a:lnTo>
                    <a:pt x="59080" y="510387"/>
                  </a:lnTo>
                  <a:close/>
                </a:path>
                <a:path w="281939" h="1894204">
                  <a:moveTo>
                    <a:pt x="60553" y="608977"/>
                  </a:moveTo>
                  <a:lnTo>
                    <a:pt x="57150" y="605574"/>
                  </a:lnTo>
                  <a:lnTo>
                    <a:pt x="52946" y="605574"/>
                  </a:lnTo>
                  <a:lnTo>
                    <a:pt x="37884" y="605574"/>
                  </a:lnTo>
                  <a:lnTo>
                    <a:pt x="37884" y="586308"/>
                  </a:lnTo>
                  <a:lnTo>
                    <a:pt x="34480" y="582904"/>
                  </a:lnTo>
                  <a:lnTo>
                    <a:pt x="26073" y="582904"/>
                  </a:lnTo>
                  <a:lnTo>
                    <a:pt x="22669" y="586308"/>
                  </a:lnTo>
                  <a:lnTo>
                    <a:pt x="22669" y="605574"/>
                  </a:lnTo>
                  <a:lnTo>
                    <a:pt x="3403" y="605574"/>
                  </a:lnTo>
                  <a:lnTo>
                    <a:pt x="0" y="608977"/>
                  </a:lnTo>
                  <a:lnTo>
                    <a:pt x="0" y="617385"/>
                  </a:lnTo>
                  <a:lnTo>
                    <a:pt x="3403" y="620788"/>
                  </a:lnTo>
                  <a:lnTo>
                    <a:pt x="22669" y="620788"/>
                  </a:lnTo>
                  <a:lnTo>
                    <a:pt x="22669" y="640054"/>
                  </a:lnTo>
                  <a:lnTo>
                    <a:pt x="26073" y="643458"/>
                  </a:lnTo>
                  <a:lnTo>
                    <a:pt x="34480" y="643458"/>
                  </a:lnTo>
                  <a:lnTo>
                    <a:pt x="37884" y="640054"/>
                  </a:lnTo>
                  <a:lnTo>
                    <a:pt x="37884" y="620788"/>
                  </a:lnTo>
                  <a:lnTo>
                    <a:pt x="57150" y="620788"/>
                  </a:lnTo>
                  <a:lnTo>
                    <a:pt x="60553" y="617385"/>
                  </a:lnTo>
                  <a:lnTo>
                    <a:pt x="60553" y="608977"/>
                  </a:lnTo>
                  <a:close/>
                </a:path>
                <a:path w="281939" h="1894204">
                  <a:moveTo>
                    <a:pt x="270103" y="1090193"/>
                  </a:moveTo>
                  <a:lnTo>
                    <a:pt x="270090" y="1079931"/>
                  </a:lnTo>
                  <a:lnTo>
                    <a:pt x="265938" y="1075778"/>
                  </a:lnTo>
                  <a:lnTo>
                    <a:pt x="260819" y="1075778"/>
                  </a:lnTo>
                  <a:lnTo>
                    <a:pt x="242443" y="1075778"/>
                  </a:lnTo>
                  <a:lnTo>
                    <a:pt x="242443" y="1052283"/>
                  </a:lnTo>
                  <a:lnTo>
                    <a:pt x="238290" y="1048118"/>
                  </a:lnTo>
                  <a:lnTo>
                    <a:pt x="228028" y="1048118"/>
                  </a:lnTo>
                  <a:lnTo>
                    <a:pt x="223875" y="1052283"/>
                  </a:lnTo>
                  <a:lnTo>
                    <a:pt x="223875" y="1075778"/>
                  </a:lnTo>
                  <a:lnTo>
                    <a:pt x="200380" y="1075778"/>
                  </a:lnTo>
                  <a:lnTo>
                    <a:pt x="196215" y="1079931"/>
                  </a:lnTo>
                  <a:lnTo>
                    <a:pt x="196215" y="1090193"/>
                  </a:lnTo>
                  <a:lnTo>
                    <a:pt x="200367" y="1094346"/>
                  </a:lnTo>
                  <a:lnTo>
                    <a:pt x="223875" y="1094346"/>
                  </a:lnTo>
                  <a:lnTo>
                    <a:pt x="223875" y="1117841"/>
                  </a:lnTo>
                  <a:lnTo>
                    <a:pt x="228028" y="1122006"/>
                  </a:lnTo>
                  <a:lnTo>
                    <a:pt x="238290" y="1122006"/>
                  </a:lnTo>
                  <a:lnTo>
                    <a:pt x="242443" y="1117854"/>
                  </a:lnTo>
                  <a:lnTo>
                    <a:pt x="242443" y="1094346"/>
                  </a:lnTo>
                  <a:lnTo>
                    <a:pt x="265938" y="1094346"/>
                  </a:lnTo>
                  <a:lnTo>
                    <a:pt x="270103" y="1090193"/>
                  </a:lnTo>
                  <a:close/>
                </a:path>
                <a:path w="281939" h="1894204">
                  <a:moveTo>
                    <a:pt x="271564" y="1172870"/>
                  </a:moveTo>
                  <a:lnTo>
                    <a:pt x="267220" y="1168527"/>
                  </a:lnTo>
                  <a:lnTo>
                    <a:pt x="261861" y="1168527"/>
                  </a:lnTo>
                  <a:lnTo>
                    <a:pt x="242658" y="1168527"/>
                  </a:lnTo>
                  <a:lnTo>
                    <a:pt x="242658" y="1143977"/>
                  </a:lnTo>
                  <a:lnTo>
                    <a:pt x="238315" y="1139634"/>
                  </a:lnTo>
                  <a:lnTo>
                    <a:pt x="227609" y="1139634"/>
                  </a:lnTo>
                  <a:lnTo>
                    <a:pt x="223266" y="1143977"/>
                  </a:lnTo>
                  <a:lnTo>
                    <a:pt x="223266" y="1168527"/>
                  </a:lnTo>
                  <a:lnTo>
                    <a:pt x="198704" y="1168527"/>
                  </a:lnTo>
                  <a:lnTo>
                    <a:pt x="194373" y="1172870"/>
                  </a:lnTo>
                  <a:lnTo>
                    <a:pt x="194373" y="1183576"/>
                  </a:lnTo>
                  <a:lnTo>
                    <a:pt x="198716" y="1187919"/>
                  </a:lnTo>
                  <a:lnTo>
                    <a:pt x="223266" y="1187919"/>
                  </a:lnTo>
                  <a:lnTo>
                    <a:pt x="223266" y="1212481"/>
                  </a:lnTo>
                  <a:lnTo>
                    <a:pt x="227609" y="1216825"/>
                  </a:lnTo>
                  <a:lnTo>
                    <a:pt x="238328" y="1216825"/>
                  </a:lnTo>
                  <a:lnTo>
                    <a:pt x="242658" y="1212481"/>
                  </a:lnTo>
                  <a:lnTo>
                    <a:pt x="242658" y="1187919"/>
                  </a:lnTo>
                  <a:lnTo>
                    <a:pt x="267220" y="1187919"/>
                  </a:lnTo>
                  <a:lnTo>
                    <a:pt x="271564" y="1183576"/>
                  </a:lnTo>
                  <a:lnTo>
                    <a:pt x="271564" y="1172870"/>
                  </a:lnTo>
                  <a:close/>
                </a:path>
                <a:path w="281939" h="1894204">
                  <a:moveTo>
                    <a:pt x="273037" y="1265809"/>
                  </a:moveTo>
                  <a:lnTo>
                    <a:pt x="268516" y="1261287"/>
                  </a:lnTo>
                  <a:lnTo>
                    <a:pt x="262915" y="1261287"/>
                  </a:lnTo>
                  <a:lnTo>
                    <a:pt x="242900" y="1261287"/>
                  </a:lnTo>
                  <a:lnTo>
                    <a:pt x="242900" y="1235671"/>
                  </a:lnTo>
                  <a:lnTo>
                    <a:pt x="238366" y="1231138"/>
                  </a:lnTo>
                  <a:lnTo>
                    <a:pt x="227190" y="1231138"/>
                  </a:lnTo>
                  <a:lnTo>
                    <a:pt x="222656" y="1235671"/>
                  </a:lnTo>
                  <a:lnTo>
                    <a:pt x="222656" y="1261287"/>
                  </a:lnTo>
                  <a:lnTo>
                    <a:pt x="197040" y="1261287"/>
                  </a:lnTo>
                  <a:lnTo>
                    <a:pt x="192519" y="1265809"/>
                  </a:lnTo>
                  <a:lnTo>
                    <a:pt x="192519" y="1276985"/>
                  </a:lnTo>
                  <a:lnTo>
                    <a:pt x="197040" y="1281518"/>
                  </a:lnTo>
                  <a:lnTo>
                    <a:pt x="222656" y="1281518"/>
                  </a:lnTo>
                  <a:lnTo>
                    <a:pt x="222656" y="1307134"/>
                  </a:lnTo>
                  <a:lnTo>
                    <a:pt x="227190" y="1311656"/>
                  </a:lnTo>
                  <a:lnTo>
                    <a:pt x="238366" y="1311656"/>
                  </a:lnTo>
                  <a:lnTo>
                    <a:pt x="242900" y="1307134"/>
                  </a:lnTo>
                  <a:lnTo>
                    <a:pt x="242900" y="1281518"/>
                  </a:lnTo>
                  <a:lnTo>
                    <a:pt x="268516" y="1281518"/>
                  </a:lnTo>
                  <a:lnTo>
                    <a:pt x="273037" y="1276985"/>
                  </a:lnTo>
                  <a:lnTo>
                    <a:pt x="273037" y="1265809"/>
                  </a:lnTo>
                  <a:close/>
                </a:path>
                <a:path w="281939" h="1894204">
                  <a:moveTo>
                    <a:pt x="274510" y="1358747"/>
                  </a:moveTo>
                  <a:lnTo>
                    <a:pt x="269798" y="1354023"/>
                  </a:lnTo>
                  <a:lnTo>
                    <a:pt x="263982" y="1354023"/>
                  </a:lnTo>
                  <a:lnTo>
                    <a:pt x="243128" y="1354023"/>
                  </a:lnTo>
                  <a:lnTo>
                    <a:pt x="243128" y="1327353"/>
                  </a:lnTo>
                  <a:lnTo>
                    <a:pt x="238404" y="1322641"/>
                  </a:lnTo>
                  <a:lnTo>
                    <a:pt x="226771" y="1322641"/>
                  </a:lnTo>
                  <a:lnTo>
                    <a:pt x="222046" y="1327353"/>
                  </a:lnTo>
                  <a:lnTo>
                    <a:pt x="222046" y="1354023"/>
                  </a:lnTo>
                  <a:lnTo>
                    <a:pt x="195376" y="1354023"/>
                  </a:lnTo>
                  <a:lnTo>
                    <a:pt x="190652" y="1358747"/>
                  </a:lnTo>
                  <a:lnTo>
                    <a:pt x="190652" y="1370380"/>
                  </a:lnTo>
                  <a:lnTo>
                    <a:pt x="195376" y="1375105"/>
                  </a:lnTo>
                  <a:lnTo>
                    <a:pt x="222046" y="1375105"/>
                  </a:lnTo>
                  <a:lnTo>
                    <a:pt x="222046" y="1401775"/>
                  </a:lnTo>
                  <a:lnTo>
                    <a:pt x="226771" y="1406499"/>
                  </a:lnTo>
                  <a:lnTo>
                    <a:pt x="238404" y="1406499"/>
                  </a:lnTo>
                  <a:lnTo>
                    <a:pt x="243128" y="1401775"/>
                  </a:lnTo>
                  <a:lnTo>
                    <a:pt x="243128" y="1375105"/>
                  </a:lnTo>
                  <a:lnTo>
                    <a:pt x="269798" y="1375105"/>
                  </a:lnTo>
                  <a:lnTo>
                    <a:pt x="274510" y="1370380"/>
                  </a:lnTo>
                  <a:lnTo>
                    <a:pt x="274510" y="1358747"/>
                  </a:lnTo>
                  <a:close/>
                </a:path>
                <a:path w="281939" h="1894204">
                  <a:moveTo>
                    <a:pt x="275983" y="1451686"/>
                  </a:moveTo>
                  <a:lnTo>
                    <a:pt x="271081" y="1446784"/>
                  </a:lnTo>
                  <a:lnTo>
                    <a:pt x="265023" y="1446784"/>
                  </a:lnTo>
                  <a:lnTo>
                    <a:pt x="243344" y="1446784"/>
                  </a:lnTo>
                  <a:lnTo>
                    <a:pt x="243344" y="1419059"/>
                  </a:lnTo>
                  <a:lnTo>
                    <a:pt x="238442" y="1414145"/>
                  </a:lnTo>
                  <a:lnTo>
                    <a:pt x="226339" y="1414145"/>
                  </a:lnTo>
                  <a:lnTo>
                    <a:pt x="221437" y="1419047"/>
                  </a:lnTo>
                  <a:lnTo>
                    <a:pt x="221437" y="1446784"/>
                  </a:lnTo>
                  <a:lnTo>
                    <a:pt x="193700" y="1446784"/>
                  </a:lnTo>
                  <a:lnTo>
                    <a:pt x="188798" y="1451686"/>
                  </a:lnTo>
                  <a:lnTo>
                    <a:pt x="188798" y="1463802"/>
                  </a:lnTo>
                  <a:lnTo>
                    <a:pt x="193700" y="1468704"/>
                  </a:lnTo>
                  <a:lnTo>
                    <a:pt x="221437" y="1468704"/>
                  </a:lnTo>
                  <a:lnTo>
                    <a:pt x="221437" y="1496428"/>
                  </a:lnTo>
                  <a:lnTo>
                    <a:pt x="226339" y="1501330"/>
                  </a:lnTo>
                  <a:lnTo>
                    <a:pt x="238442" y="1501330"/>
                  </a:lnTo>
                  <a:lnTo>
                    <a:pt x="243344" y="1496428"/>
                  </a:lnTo>
                  <a:lnTo>
                    <a:pt x="243344" y="1468704"/>
                  </a:lnTo>
                  <a:lnTo>
                    <a:pt x="271081" y="1468704"/>
                  </a:lnTo>
                  <a:lnTo>
                    <a:pt x="275983" y="1463802"/>
                  </a:lnTo>
                  <a:lnTo>
                    <a:pt x="275983" y="1451686"/>
                  </a:lnTo>
                  <a:close/>
                </a:path>
                <a:path w="281939" h="1894204">
                  <a:moveTo>
                    <a:pt x="277456" y="1544624"/>
                  </a:moveTo>
                  <a:lnTo>
                    <a:pt x="272364" y="1539532"/>
                  </a:lnTo>
                  <a:lnTo>
                    <a:pt x="266077" y="1539532"/>
                  </a:lnTo>
                  <a:lnTo>
                    <a:pt x="243573" y="1539532"/>
                  </a:lnTo>
                  <a:lnTo>
                    <a:pt x="243573" y="1510741"/>
                  </a:lnTo>
                  <a:lnTo>
                    <a:pt x="238480" y="1505648"/>
                  </a:lnTo>
                  <a:lnTo>
                    <a:pt x="225933" y="1505648"/>
                  </a:lnTo>
                  <a:lnTo>
                    <a:pt x="220840" y="1510741"/>
                  </a:lnTo>
                  <a:lnTo>
                    <a:pt x="220840" y="1539532"/>
                  </a:lnTo>
                  <a:lnTo>
                    <a:pt x="192049" y="1539532"/>
                  </a:lnTo>
                  <a:lnTo>
                    <a:pt x="186956" y="1544624"/>
                  </a:lnTo>
                  <a:lnTo>
                    <a:pt x="186956" y="1557185"/>
                  </a:lnTo>
                  <a:lnTo>
                    <a:pt x="192049" y="1562277"/>
                  </a:lnTo>
                  <a:lnTo>
                    <a:pt x="220840" y="1562277"/>
                  </a:lnTo>
                  <a:lnTo>
                    <a:pt x="220840" y="1591056"/>
                  </a:lnTo>
                  <a:lnTo>
                    <a:pt x="225933" y="1596148"/>
                  </a:lnTo>
                  <a:lnTo>
                    <a:pt x="238480" y="1596148"/>
                  </a:lnTo>
                  <a:lnTo>
                    <a:pt x="243573" y="1591056"/>
                  </a:lnTo>
                  <a:lnTo>
                    <a:pt x="243573" y="1562277"/>
                  </a:lnTo>
                  <a:lnTo>
                    <a:pt x="272364" y="1562277"/>
                  </a:lnTo>
                  <a:lnTo>
                    <a:pt x="277456" y="1557185"/>
                  </a:lnTo>
                  <a:lnTo>
                    <a:pt x="277456" y="1544624"/>
                  </a:lnTo>
                  <a:close/>
                </a:path>
                <a:path w="281939" h="1894204">
                  <a:moveTo>
                    <a:pt x="281876" y="1823440"/>
                  </a:moveTo>
                  <a:lnTo>
                    <a:pt x="276225" y="1817776"/>
                  </a:lnTo>
                  <a:lnTo>
                    <a:pt x="269240" y="1817776"/>
                  </a:lnTo>
                  <a:lnTo>
                    <a:pt x="244259" y="1817776"/>
                  </a:lnTo>
                  <a:lnTo>
                    <a:pt x="244259" y="1785810"/>
                  </a:lnTo>
                  <a:lnTo>
                    <a:pt x="241414" y="1782978"/>
                  </a:lnTo>
                  <a:lnTo>
                    <a:pt x="244030" y="1780362"/>
                  </a:lnTo>
                  <a:lnTo>
                    <a:pt x="244030" y="1749450"/>
                  </a:lnTo>
                  <a:lnTo>
                    <a:pt x="274942" y="1749450"/>
                  </a:lnTo>
                  <a:lnTo>
                    <a:pt x="280403" y="1743989"/>
                  </a:lnTo>
                  <a:lnTo>
                    <a:pt x="280403" y="1730502"/>
                  </a:lnTo>
                  <a:lnTo>
                    <a:pt x="274929" y="1725028"/>
                  </a:lnTo>
                  <a:lnTo>
                    <a:pt x="268198" y="1725028"/>
                  </a:lnTo>
                  <a:lnTo>
                    <a:pt x="244030" y="1725028"/>
                  </a:lnTo>
                  <a:lnTo>
                    <a:pt x="244030" y="1694116"/>
                  </a:lnTo>
                  <a:lnTo>
                    <a:pt x="239712" y="1689798"/>
                  </a:lnTo>
                  <a:lnTo>
                    <a:pt x="243801" y="1685709"/>
                  </a:lnTo>
                  <a:lnTo>
                    <a:pt x="243801" y="1655864"/>
                  </a:lnTo>
                  <a:lnTo>
                    <a:pt x="273646" y="1655864"/>
                  </a:lnTo>
                  <a:lnTo>
                    <a:pt x="278930" y="1650580"/>
                  </a:lnTo>
                  <a:lnTo>
                    <a:pt x="278930" y="1637563"/>
                  </a:lnTo>
                  <a:lnTo>
                    <a:pt x="273646" y="1632280"/>
                  </a:lnTo>
                  <a:lnTo>
                    <a:pt x="267144" y="1632280"/>
                  </a:lnTo>
                  <a:lnTo>
                    <a:pt x="243801" y="1632280"/>
                  </a:lnTo>
                  <a:lnTo>
                    <a:pt x="243801" y="1602435"/>
                  </a:lnTo>
                  <a:lnTo>
                    <a:pt x="238518" y="1597152"/>
                  </a:lnTo>
                  <a:lnTo>
                    <a:pt x="225501" y="1597152"/>
                  </a:lnTo>
                  <a:lnTo>
                    <a:pt x="220218" y="1602435"/>
                  </a:lnTo>
                  <a:lnTo>
                    <a:pt x="220218" y="1632280"/>
                  </a:lnTo>
                  <a:lnTo>
                    <a:pt x="190373" y="1632280"/>
                  </a:lnTo>
                  <a:lnTo>
                    <a:pt x="185089" y="1637563"/>
                  </a:lnTo>
                  <a:lnTo>
                    <a:pt x="185089" y="1650580"/>
                  </a:lnTo>
                  <a:lnTo>
                    <a:pt x="190373" y="1655864"/>
                  </a:lnTo>
                  <a:lnTo>
                    <a:pt x="220218" y="1655864"/>
                  </a:lnTo>
                  <a:lnTo>
                    <a:pt x="220218" y="1685709"/>
                  </a:lnTo>
                  <a:lnTo>
                    <a:pt x="224116" y="1689608"/>
                  </a:lnTo>
                  <a:lnTo>
                    <a:pt x="219608" y="1694116"/>
                  </a:lnTo>
                  <a:lnTo>
                    <a:pt x="219608" y="1725028"/>
                  </a:lnTo>
                  <a:lnTo>
                    <a:pt x="188696" y="1725028"/>
                  </a:lnTo>
                  <a:lnTo>
                    <a:pt x="183235" y="1730502"/>
                  </a:lnTo>
                  <a:lnTo>
                    <a:pt x="183235" y="1743989"/>
                  </a:lnTo>
                  <a:lnTo>
                    <a:pt x="188696" y="1749450"/>
                  </a:lnTo>
                  <a:lnTo>
                    <a:pt x="219608" y="1749450"/>
                  </a:lnTo>
                  <a:lnTo>
                    <a:pt x="219608" y="1780362"/>
                  </a:lnTo>
                  <a:lnTo>
                    <a:pt x="222021" y="1782787"/>
                  </a:lnTo>
                  <a:lnTo>
                    <a:pt x="218998" y="1785823"/>
                  </a:lnTo>
                  <a:lnTo>
                    <a:pt x="218998" y="1817776"/>
                  </a:lnTo>
                  <a:lnTo>
                    <a:pt x="187032" y="1817776"/>
                  </a:lnTo>
                  <a:lnTo>
                    <a:pt x="181381" y="1823440"/>
                  </a:lnTo>
                  <a:lnTo>
                    <a:pt x="181381" y="1837372"/>
                  </a:lnTo>
                  <a:lnTo>
                    <a:pt x="187045" y="1843024"/>
                  </a:lnTo>
                  <a:lnTo>
                    <a:pt x="218998" y="1843024"/>
                  </a:lnTo>
                  <a:lnTo>
                    <a:pt x="218998" y="1874989"/>
                  </a:lnTo>
                  <a:lnTo>
                    <a:pt x="219951" y="1875942"/>
                  </a:lnTo>
                  <a:lnTo>
                    <a:pt x="218389" y="1877504"/>
                  </a:lnTo>
                  <a:lnTo>
                    <a:pt x="218389" y="1893709"/>
                  </a:lnTo>
                  <a:lnTo>
                    <a:pt x="244487" y="1893709"/>
                  </a:lnTo>
                  <a:lnTo>
                    <a:pt x="244487" y="1877504"/>
                  </a:lnTo>
                  <a:lnTo>
                    <a:pt x="243116" y="1876132"/>
                  </a:lnTo>
                  <a:lnTo>
                    <a:pt x="244259" y="1874989"/>
                  </a:lnTo>
                  <a:lnTo>
                    <a:pt x="244259" y="1843024"/>
                  </a:lnTo>
                  <a:lnTo>
                    <a:pt x="276225" y="1843024"/>
                  </a:lnTo>
                  <a:lnTo>
                    <a:pt x="281876" y="1837372"/>
                  </a:lnTo>
                  <a:lnTo>
                    <a:pt x="281876" y="1823440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4" name="object 404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847042" y="9349906"/>
              <a:ext cx="70550" cy="70550"/>
            </a:xfrm>
            <a:prstGeom prst="rect">
              <a:avLst/>
            </a:prstGeom>
          </p:spPr>
        </p:pic>
        <p:pic>
          <p:nvPicPr>
            <p:cNvPr id="405" name="object 40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48900" y="9258400"/>
              <a:ext cx="67215" cy="67216"/>
            </a:xfrm>
            <a:prstGeom prst="rect">
              <a:avLst/>
            </a:prstGeom>
          </p:spPr>
        </p:pic>
        <p:pic>
          <p:nvPicPr>
            <p:cNvPr id="406" name="object 40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50737" y="9166892"/>
              <a:ext cx="63902" cy="63895"/>
            </a:xfrm>
            <a:prstGeom prst="rect">
              <a:avLst/>
            </a:prstGeom>
          </p:spPr>
        </p:pic>
        <p:sp>
          <p:nvSpPr>
            <p:cNvPr id="407" name="object 407"/>
            <p:cNvSpPr/>
            <p:nvPr/>
          </p:nvSpPr>
          <p:spPr>
            <a:xfrm>
              <a:off x="3852608" y="8709380"/>
              <a:ext cx="281940" cy="1577975"/>
            </a:xfrm>
            <a:custGeom>
              <a:avLst/>
              <a:gdLst/>
              <a:ahLst/>
              <a:cxnLst/>
              <a:rect l="l" t="t" r="r" b="b"/>
              <a:pathLst>
                <a:path w="281939" h="1577975">
                  <a:moveTo>
                    <a:pt x="54673" y="20345"/>
                  </a:moveTo>
                  <a:lnTo>
                    <a:pt x="52006" y="17691"/>
                  </a:lnTo>
                  <a:lnTo>
                    <a:pt x="48729" y="17691"/>
                  </a:lnTo>
                  <a:lnTo>
                    <a:pt x="36982" y="17691"/>
                  </a:lnTo>
                  <a:lnTo>
                    <a:pt x="36982" y="2667"/>
                  </a:lnTo>
                  <a:lnTo>
                    <a:pt x="34328" y="0"/>
                  </a:lnTo>
                  <a:lnTo>
                    <a:pt x="27762" y="0"/>
                  </a:lnTo>
                  <a:lnTo>
                    <a:pt x="25107" y="2667"/>
                  </a:lnTo>
                  <a:lnTo>
                    <a:pt x="25107" y="17691"/>
                  </a:lnTo>
                  <a:lnTo>
                    <a:pt x="10071" y="17691"/>
                  </a:lnTo>
                  <a:lnTo>
                    <a:pt x="7416" y="20345"/>
                  </a:lnTo>
                  <a:lnTo>
                    <a:pt x="7416" y="26911"/>
                  </a:lnTo>
                  <a:lnTo>
                    <a:pt x="10071" y="29565"/>
                  </a:lnTo>
                  <a:lnTo>
                    <a:pt x="25107" y="29565"/>
                  </a:lnTo>
                  <a:lnTo>
                    <a:pt x="25107" y="44602"/>
                  </a:lnTo>
                  <a:lnTo>
                    <a:pt x="27762" y="47256"/>
                  </a:lnTo>
                  <a:lnTo>
                    <a:pt x="34328" y="47256"/>
                  </a:lnTo>
                  <a:lnTo>
                    <a:pt x="36982" y="44602"/>
                  </a:lnTo>
                  <a:lnTo>
                    <a:pt x="36982" y="29565"/>
                  </a:lnTo>
                  <a:lnTo>
                    <a:pt x="52006" y="29565"/>
                  </a:lnTo>
                  <a:lnTo>
                    <a:pt x="54673" y="26911"/>
                  </a:lnTo>
                  <a:lnTo>
                    <a:pt x="54673" y="20345"/>
                  </a:lnTo>
                  <a:close/>
                </a:path>
                <a:path w="281939" h="1577975">
                  <a:moveTo>
                    <a:pt x="56146" y="120307"/>
                  </a:moveTo>
                  <a:lnTo>
                    <a:pt x="56134" y="113284"/>
                  </a:lnTo>
                  <a:lnTo>
                    <a:pt x="53301" y="110439"/>
                  </a:lnTo>
                  <a:lnTo>
                    <a:pt x="49784" y="110439"/>
                  </a:lnTo>
                  <a:lnTo>
                    <a:pt x="37211" y="110439"/>
                  </a:lnTo>
                  <a:lnTo>
                    <a:pt x="37211" y="94348"/>
                  </a:lnTo>
                  <a:lnTo>
                    <a:pt x="34366" y="91503"/>
                  </a:lnTo>
                  <a:lnTo>
                    <a:pt x="27343" y="91503"/>
                  </a:lnTo>
                  <a:lnTo>
                    <a:pt x="24498" y="94348"/>
                  </a:lnTo>
                  <a:lnTo>
                    <a:pt x="24498" y="110439"/>
                  </a:lnTo>
                  <a:lnTo>
                    <a:pt x="8407" y="110439"/>
                  </a:lnTo>
                  <a:lnTo>
                    <a:pt x="5562" y="113284"/>
                  </a:lnTo>
                  <a:lnTo>
                    <a:pt x="5562" y="120307"/>
                  </a:lnTo>
                  <a:lnTo>
                    <a:pt x="8407" y="123151"/>
                  </a:lnTo>
                  <a:lnTo>
                    <a:pt x="24498" y="123151"/>
                  </a:lnTo>
                  <a:lnTo>
                    <a:pt x="24498" y="139242"/>
                  </a:lnTo>
                  <a:lnTo>
                    <a:pt x="27343" y="142087"/>
                  </a:lnTo>
                  <a:lnTo>
                    <a:pt x="34366" y="142087"/>
                  </a:lnTo>
                  <a:lnTo>
                    <a:pt x="37211" y="139242"/>
                  </a:lnTo>
                  <a:lnTo>
                    <a:pt x="37211" y="123151"/>
                  </a:lnTo>
                  <a:lnTo>
                    <a:pt x="53301" y="123151"/>
                  </a:lnTo>
                  <a:lnTo>
                    <a:pt x="56146" y="120307"/>
                  </a:lnTo>
                  <a:close/>
                </a:path>
                <a:path w="281939" h="1577975">
                  <a:moveTo>
                    <a:pt x="57619" y="206222"/>
                  </a:moveTo>
                  <a:lnTo>
                    <a:pt x="54571" y="203200"/>
                  </a:lnTo>
                  <a:lnTo>
                    <a:pt x="50838" y="203200"/>
                  </a:lnTo>
                  <a:lnTo>
                    <a:pt x="37426" y="203200"/>
                  </a:lnTo>
                  <a:lnTo>
                    <a:pt x="37426" y="186055"/>
                  </a:lnTo>
                  <a:lnTo>
                    <a:pt x="34404" y="183019"/>
                  </a:lnTo>
                  <a:lnTo>
                    <a:pt x="26924" y="183019"/>
                  </a:lnTo>
                  <a:lnTo>
                    <a:pt x="23888" y="186055"/>
                  </a:lnTo>
                  <a:lnTo>
                    <a:pt x="23888" y="203200"/>
                  </a:lnTo>
                  <a:lnTo>
                    <a:pt x="6743" y="203200"/>
                  </a:lnTo>
                  <a:lnTo>
                    <a:pt x="3708" y="206222"/>
                  </a:lnTo>
                  <a:lnTo>
                    <a:pt x="3708" y="213702"/>
                  </a:lnTo>
                  <a:lnTo>
                    <a:pt x="6743" y="216738"/>
                  </a:lnTo>
                  <a:lnTo>
                    <a:pt x="23888" y="216738"/>
                  </a:lnTo>
                  <a:lnTo>
                    <a:pt x="23888" y="233883"/>
                  </a:lnTo>
                  <a:lnTo>
                    <a:pt x="26924" y="236918"/>
                  </a:lnTo>
                  <a:lnTo>
                    <a:pt x="34404" y="236918"/>
                  </a:lnTo>
                  <a:lnTo>
                    <a:pt x="37426" y="233883"/>
                  </a:lnTo>
                  <a:lnTo>
                    <a:pt x="37426" y="216738"/>
                  </a:lnTo>
                  <a:lnTo>
                    <a:pt x="54571" y="216738"/>
                  </a:lnTo>
                  <a:lnTo>
                    <a:pt x="57607" y="213702"/>
                  </a:lnTo>
                  <a:lnTo>
                    <a:pt x="57619" y="206222"/>
                  </a:lnTo>
                  <a:close/>
                </a:path>
                <a:path w="281939" h="1577975">
                  <a:moveTo>
                    <a:pt x="59080" y="299161"/>
                  </a:moveTo>
                  <a:lnTo>
                    <a:pt x="55867" y="295935"/>
                  </a:lnTo>
                  <a:lnTo>
                    <a:pt x="51892" y="295935"/>
                  </a:lnTo>
                  <a:lnTo>
                    <a:pt x="37668" y="295935"/>
                  </a:lnTo>
                  <a:lnTo>
                    <a:pt x="37668" y="277736"/>
                  </a:lnTo>
                  <a:lnTo>
                    <a:pt x="34442" y="274523"/>
                  </a:lnTo>
                  <a:lnTo>
                    <a:pt x="26504" y="274523"/>
                  </a:lnTo>
                  <a:lnTo>
                    <a:pt x="23279" y="277736"/>
                  </a:lnTo>
                  <a:lnTo>
                    <a:pt x="23279" y="295935"/>
                  </a:lnTo>
                  <a:lnTo>
                    <a:pt x="5080" y="295935"/>
                  </a:lnTo>
                  <a:lnTo>
                    <a:pt x="1854" y="299161"/>
                  </a:lnTo>
                  <a:lnTo>
                    <a:pt x="1854" y="307098"/>
                  </a:lnTo>
                  <a:lnTo>
                    <a:pt x="5080" y="310324"/>
                  </a:lnTo>
                  <a:lnTo>
                    <a:pt x="23279" y="310324"/>
                  </a:lnTo>
                  <a:lnTo>
                    <a:pt x="23279" y="328523"/>
                  </a:lnTo>
                  <a:lnTo>
                    <a:pt x="26504" y="331749"/>
                  </a:lnTo>
                  <a:lnTo>
                    <a:pt x="34442" y="331749"/>
                  </a:lnTo>
                  <a:lnTo>
                    <a:pt x="37668" y="328523"/>
                  </a:lnTo>
                  <a:lnTo>
                    <a:pt x="37668" y="310324"/>
                  </a:lnTo>
                  <a:lnTo>
                    <a:pt x="55867" y="310324"/>
                  </a:lnTo>
                  <a:lnTo>
                    <a:pt x="59080" y="307098"/>
                  </a:lnTo>
                  <a:lnTo>
                    <a:pt x="59080" y="299161"/>
                  </a:lnTo>
                  <a:close/>
                </a:path>
                <a:path w="281939" h="1577975">
                  <a:moveTo>
                    <a:pt x="60566" y="392099"/>
                  </a:moveTo>
                  <a:lnTo>
                    <a:pt x="57150" y="388683"/>
                  </a:lnTo>
                  <a:lnTo>
                    <a:pt x="52946" y="388683"/>
                  </a:lnTo>
                  <a:lnTo>
                    <a:pt x="37896" y="388683"/>
                  </a:lnTo>
                  <a:lnTo>
                    <a:pt x="37896" y="369430"/>
                  </a:lnTo>
                  <a:lnTo>
                    <a:pt x="34480" y="366014"/>
                  </a:lnTo>
                  <a:lnTo>
                    <a:pt x="26073" y="366014"/>
                  </a:lnTo>
                  <a:lnTo>
                    <a:pt x="22669" y="369430"/>
                  </a:lnTo>
                  <a:lnTo>
                    <a:pt x="22669" y="388683"/>
                  </a:lnTo>
                  <a:lnTo>
                    <a:pt x="3403" y="388683"/>
                  </a:lnTo>
                  <a:lnTo>
                    <a:pt x="0" y="392099"/>
                  </a:lnTo>
                  <a:lnTo>
                    <a:pt x="0" y="400507"/>
                  </a:lnTo>
                  <a:lnTo>
                    <a:pt x="3403" y="403910"/>
                  </a:lnTo>
                  <a:lnTo>
                    <a:pt x="22669" y="403910"/>
                  </a:lnTo>
                  <a:lnTo>
                    <a:pt x="22669" y="423176"/>
                  </a:lnTo>
                  <a:lnTo>
                    <a:pt x="26073" y="426580"/>
                  </a:lnTo>
                  <a:lnTo>
                    <a:pt x="34480" y="426580"/>
                  </a:lnTo>
                  <a:lnTo>
                    <a:pt x="37896" y="423176"/>
                  </a:lnTo>
                  <a:lnTo>
                    <a:pt x="37896" y="403910"/>
                  </a:lnTo>
                  <a:lnTo>
                    <a:pt x="57162" y="403910"/>
                  </a:lnTo>
                  <a:lnTo>
                    <a:pt x="60566" y="400507"/>
                  </a:lnTo>
                  <a:lnTo>
                    <a:pt x="60566" y="392099"/>
                  </a:lnTo>
                  <a:close/>
                </a:path>
                <a:path w="281939" h="1577975">
                  <a:moveTo>
                    <a:pt x="267157" y="670890"/>
                  </a:moveTo>
                  <a:lnTo>
                    <a:pt x="263372" y="667105"/>
                  </a:lnTo>
                  <a:lnTo>
                    <a:pt x="258711" y="667105"/>
                  </a:lnTo>
                  <a:lnTo>
                    <a:pt x="241985" y="667105"/>
                  </a:lnTo>
                  <a:lnTo>
                    <a:pt x="241985" y="645718"/>
                  </a:lnTo>
                  <a:lnTo>
                    <a:pt x="238213" y="641946"/>
                  </a:lnTo>
                  <a:lnTo>
                    <a:pt x="228879" y="641946"/>
                  </a:lnTo>
                  <a:lnTo>
                    <a:pt x="225094" y="645718"/>
                  </a:lnTo>
                  <a:lnTo>
                    <a:pt x="225094" y="667105"/>
                  </a:lnTo>
                  <a:lnTo>
                    <a:pt x="203720" y="667105"/>
                  </a:lnTo>
                  <a:lnTo>
                    <a:pt x="199936" y="670890"/>
                  </a:lnTo>
                  <a:lnTo>
                    <a:pt x="199936" y="680212"/>
                  </a:lnTo>
                  <a:lnTo>
                    <a:pt x="203720" y="683996"/>
                  </a:lnTo>
                  <a:lnTo>
                    <a:pt x="225094" y="683996"/>
                  </a:lnTo>
                  <a:lnTo>
                    <a:pt x="225094" y="705383"/>
                  </a:lnTo>
                  <a:lnTo>
                    <a:pt x="228879" y="709155"/>
                  </a:lnTo>
                  <a:lnTo>
                    <a:pt x="238213" y="709155"/>
                  </a:lnTo>
                  <a:lnTo>
                    <a:pt x="241985" y="705383"/>
                  </a:lnTo>
                  <a:lnTo>
                    <a:pt x="241985" y="683996"/>
                  </a:lnTo>
                  <a:lnTo>
                    <a:pt x="263372" y="683996"/>
                  </a:lnTo>
                  <a:lnTo>
                    <a:pt x="267157" y="680212"/>
                  </a:lnTo>
                  <a:lnTo>
                    <a:pt x="267157" y="670890"/>
                  </a:lnTo>
                  <a:close/>
                </a:path>
                <a:path w="281939" h="1577975">
                  <a:moveTo>
                    <a:pt x="268630" y="767626"/>
                  </a:moveTo>
                  <a:lnTo>
                    <a:pt x="268617" y="757834"/>
                  </a:lnTo>
                  <a:lnTo>
                    <a:pt x="264655" y="753859"/>
                  </a:lnTo>
                  <a:lnTo>
                    <a:pt x="259765" y="753859"/>
                  </a:lnTo>
                  <a:lnTo>
                    <a:pt x="242214" y="753859"/>
                  </a:lnTo>
                  <a:lnTo>
                    <a:pt x="242214" y="731418"/>
                  </a:lnTo>
                  <a:lnTo>
                    <a:pt x="238252" y="727456"/>
                  </a:lnTo>
                  <a:lnTo>
                    <a:pt x="228460" y="727456"/>
                  </a:lnTo>
                  <a:lnTo>
                    <a:pt x="224485" y="731418"/>
                  </a:lnTo>
                  <a:lnTo>
                    <a:pt x="224485" y="753859"/>
                  </a:lnTo>
                  <a:lnTo>
                    <a:pt x="202044" y="753859"/>
                  </a:lnTo>
                  <a:lnTo>
                    <a:pt x="198081" y="757834"/>
                  </a:lnTo>
                  <a:lnTo>
                    <a:pt x="198081" y="767626"/>
                  </a:lnTo>
                  <a:lnTo>
                    <a:pt x="202044" y="771588"/>
                  </a:lnTo>
                  <a:lnTo>
                    <a:pt x="224485" y="771588"/>
                  </a:lnTo>
                  <a:lnTo>
                    <a:pt x="224485" y="794029"/>
                  </a:lnTo>
                  <a:lnTo>
                    <a:pt x="228460" y="798004"/>
                  </a:lnTo>
                  <a:lnTo>
                    <a:pt x="238252" y="798004"/>
                  </a:lnTo>
                  <a:lnTo>
                    <a:pt x="242214" y="794029"/>
                  </a:lnTo>
                  <a:lnTo>
                    <a:pt x="242214" y="771588"/>
                  </a:lnTo>
                  <a:lnTo>
                    <a:pt x="264655" y="771588"/>
                  </a:lnTo>
                  <a:lnTo>
                    <a:pt x="268630" y="767626"/>
                  </a:lnTo>
                  <a:close/>
                </a:path>
                <a:path w="281939" h="1577975">
                  <a:moveTo>
                    <a:pt x="270103" y="844778"/>
                  </a:moveTo>
                  <a:lnTo>
                    <a:pt x="265950" y="840625"/>
                  </a:lnTo>
                  <a:lnTo>
                    <a:pt x="260807" y="840625"/>
                  </a:lnTo>
                  <a:lnTo>
                    <a:pt x="242443" y="840625"/>
                  </a:lnTo>
                  <a:lnTo>
                    <a:pt x="242443" y="817118"/>
                  </a:lnTo>
                  <a:lnTo>
                    <a:pt x="238290" y="812965"/>
                  </a:lnTo>
                  <a:lnTo>
                    <a:pt x="228028" y="812965"/>
                  </a:lnTo>
                  <a:lnTo>
                    <a:pt x="223875" y="817118"/>
                  </a:lnTo>
                  <a:lnTo>
                    <a:pt x="223875" y="840625"/>
                  </a:lnTo>
                  <a:lnTo>
                    <a:pt x="200380" y="840625"/>
                  </a:lnTo>
                  <a:lnTo>
                    <a:pt x="196215" y="844778"/>
                  </a:lnTo>
                  <a:lnTo>
                    <a:pt x="196215" y="855040"/>
                  </a:lnTo>
                  <a:lnTo>
                    <a:pt x="200367" y="859193"/>
                  </a:lnTo>
                  <a:lnTo>
                    <a:pt x="223875" y="859193"/>
                  </a:lnTo>
                  <a:lnTo>
                    <a:pt x="223875" y="882688"/>
                  </a:lnTo>
                  <a:lnTo>
                    <a:pt x="228028" y="886841"/>
                  </a:lnTo>
                  <a:lnTo>
                    <a:pt x="238290" y="886841"/>
                  </a:lnTo>
                  <a:lnTo>
                    <a:pt x="242443" y="882688"/>
                  </a:lnTo>
                  <a:lnTo>
                    <a:pt x="242443" y="859193"/>
                  </a:lnTo>
                  <a:lnTo>
                    <a:pt x="265938" y="859193"/>
                  </a:lnTo>
                  <a:lnTo>
                    <a:pt x="270103" y="855040"/>
                  </a:lnTo>
                  <a:lnTo>
                    <a:pt x="270103" y="844778"/>
                  </a:lnTo>
                  <a:close/>
                </a:path>
                <a:path w="281939" h="1577975">
                  <a:moveTo>
                    <a:pt x="271564" y="931722"/>
                  </a:moveTo>
                  <a:lnTo>
                    <a:pt x="267220" y="927379"/>
                  </a:lnTo>
                  <a:lnTo>
                    <a:pt x="261874" y="927379"/>
                  </a:lnTo>
                  <a:lnTo>
                    <a:pt x="242671" y="927379"/>
                  </a:lnTo>
                  <a:lnTo>
                    <a:pt x="242671" y="902817"/>
                  </a:lnTo>
                  <a:lnTo>
                    <a:pt x="238328" y="898474"/>
                  </a:lnTo>
                  <a:lnTo>
                    <a:pt x="227622" y="898474"/>
                  </a:lnTo>
                  <a:lnTo>
                    <a:pt x="223278" y="902817"/>
                  </a:lnTo>
                  <a:lnTo>
                    <a:pt x="223278" y="927379"/>
                  </a:lnTo>
                  <a:lnTo>
                    <a:pt x="198716" y="927379"/>
                  </a:lnTo>
                  <a:lnTo>
                    <a:pt x="194373" y="931722"/>
                  </a:lnTo>
                  <a:lnTo>
                    <a:pt x="194373" y="942441"/>
                  </a:lnTo>
                  <a:lnTo>
                    <a:pt x="198716" y="946772"/>
                  </a:lnTo>
                  <a:lnTo>
                    <a:pt x="223278" y="946772"/>
                  </a:lnTo>
                  <a:lnTo>
                    <a:pt x="223278" y="971321"/>
                  </a:lnTo>
                  <a:lnTo>
                    <a:pt x="227622" y="975664"/>
                  </a:lnTo>
                  <a:lnTo>
                    <a:pt x="238328" y="975664"/>
                  </a:lnTo>
                  <a:lnTo>
                    <a:pt x="242671" y="971321"/>
                  </a:lnTo>
                  <a:lnTo>
                    <a:pt x="242671" y="946772"/>
                  </a:lnTo>
                  <a:lnTo>
                    <a:pt x="267220" y="946772"/>
                  </a:lnTo>
                  <a:lnTo>
                    <a:pt x="271564" y="942428"/>
                  </a:lnTo>
                  <a:lnTo>
                    <a:pt x="271564" y="931722"/>
                  </a:lnTo>
                  <a:close/>
                </a:path>
                <a:path w="281939" h="1577975">
                  <a:moveTo>
                    <a:pt x="273050" y="1018667"/>
                  </a:moveTo>
                  <a:lnTo>
                    <a:pt x="268516" y="1014133"/>
                  </a:lnTo>
                  <a:lnTo>
                    <a:pt x="262928" y="1014133"/>
                  </a:lnTo>
                  <a:lnTo>
                    <a:pt x="242900" y="1014133"/>
                  </a:lnTo>
                  <a:lnTo>
                    <a:pt x="242900" y="988517"/>
                  </a:lnTo>
                  <a:lnTo>
                    <a:pt x="238379" y="983996"/>
                  </a:lnTo>
                  <a:lnTo>
                    <a:pt x="227190" y="983996"/>
                  </a:lnTo>
                  <a:lnTo>
                    <a:pt x="222669" y="988517"/>
                  </a:lnTo>
                  <a:lnTo>
                    <a:pt x="222669" y="1014133"/>
                  </a:lnTo>
                  <a:lnTo>
                    <a:pt x="197053" y="1014133"/>
                  </a:lnTo>
                  <a:lnTo>
                    <a:pt x="192519" y="1018667"/>
                  </a:lnTo>
                  <a:lnTo>
                    <a:pt x="192519" y="1029843"/>
                  </a:lnTo>
                  <a:lnTo>
                    <a:pt x="197053" y="1034364"/>
                  </a:lnTo>
                  <a:lnTo>
                    <a:pt x="222669" y="1034364"/>
                  </a:lnTo>
                  <a:lnTo>
                    <a:pt x="222669" y="1059980"/>
                  </a:lnTo>
                  <a:lnTo>
                    <a:pt x="227190" y="1064514"/>
                  </a:lnTo>
                  <a:lnTo>
                    <a:pt x="238379" y="1064514"/>
                  </a:lnTo>
                  <a:lnTo>
                    <a:pt x="242900" y="1059980"/>
                  </a:lnTo>
                  <a:lnTo>
                    <a:pt x="242900" y="1034364"/>
                  </a:lnTo>
                  <a:lnTo>
                    <a:pt x="268516" y="1034364"/>
                  </a:lnTo>
                  <a:lnTo>
                    <a:pt x="273050" y="1029843"/>
                  </a:lnTo>
                  <a:lnTo>
                    <a:pt x="273050" y="1018667"/>
                  </a:lnTo>
                  <a:close/>
                </a:path>
                <a:path w="281939" h="1577975">
                  <a:moveTo>
                    <a:pt x="274510" y="1105598"/>
                  </a:moveTo>
                  <a:lnTo>
                    <a:pt x="269798" y="1100886"/>
                  </a:lnTo>
                  <a:lnTo>
                    <a:pt x="263982" y="1100886"/>
                  </a:lnTo>
                  <a:lnTo>
                    <a:pt x="243128" y="1100886"/>
                  </a:lnTo>
                  <a:lnTo>
                    <a:pt x="243128" y="1074216"/>
                  </a:lnTo>
                  <a:lnTo>
                    <a:pt x="238404" y="1069492"/>
                  </a:lnTo>
                  <a:lnTo>
                    <a:pt x="226771" y="1069492"/>
                  </a:lnTo>
                  <a:lnTo>
                    <a:pt x="222046" y="1074216"/>
                  </a:lnTo>
                  <a:lnTo>
                    <a:pt x="222046" y="1100886"/>
                  </a:lnTo>
                  <a:lnTo>
                    <a:pt x="195376" y="1100886"/>
                  </a:lnTo>
                  <a:lnTo>
                    <a:pt x="190652" y="1105598"/>
                  </a:lnTo>
                  <a:lnTo>
                    <a:pt x="190652" y="1117244"/>
                  </a:lnTo>
                  <a:lnTo>
                    <a:pt x="195376" y="1121956"/>
                  </a:lnTo>
                  <a:lnTo>
                    <a:pt x="222046" y="1121956"/>
                  </a:lnTo>
                  <a:lnTo>
                    <a:pt x="222046" y="1148626"/>
                  </a:lnTo>
                  <a:lnTo>
                    <a:pt x="226771" y="1153350"/>
                  </a:lnTo>
                  <a:lnTo>
                    <a:pt x="238404" y="1153350"/>
                  </a:lnTo>
                  <a:lnTo>
                    <a:pt x="243128" y="1148626"/>
                  </a:lnTo>
                  <a:lnTo>
                    <a:pt x="243128" y="1121956"/>
                  </a:lnTo>
                  <a:lnTo>
                    <a:pt x="269798" y="1121956"/>
                  </a:lnTo>
                  <a:lnTo>
                    <a:pt x="274510" y="1117244"/>
                  </a:lnTo>
                  <a:lnTo>
                    <a:pt x="274510" y="1105598"/>
                  </a:lnTo>
                  <a:close/>
                </a:path>
                <a:path w="281939" h="1577975">
                  <a:moveTo>
                    <a:pt x="281876" y="1540319"/>
                  </a:moveTo>
                  <a:lnTo>
                    <a:pt x="276225" y="1534655"/>
                  </a:lnTo>
                  <a:lnTo>
                    <a:pt x="244259" y="1534655"/>
                  </a:lnTo>
                  <a:lnTo>
                    <a:pt x="244259" y="1502689"/>
                  </a:lnTo>
                  <a:lnTo>
                    <a:pt x="244030" y="1502460"/>
                  </a:lnTo>
                  <a:lnTo>
                    <a:pt x="244030" y="1472323"/>
                  </a:lnTo>
                  <a:lnTo>
                    <a:pt x="274942" y="1472323"/>
                  </a:lnTo>
                  <a:lnTo>
                    <a:pt x="280403" y="1466862"/>
                  </a:lnTo>
                  <a:lnTo>
                    <a:pt x="280403" y="1453375"/>
                  </a:lnTo>
                  <a:lnTo>
                    <a:pt x="274942" y="1447901"/>
                  </a:lnTo>
                  <a:lnTo>
                    <a:pt x="268198" y="1447901"/>
                  </a:lnTo>
                  <a:lnTo>
                    <a:pt x="244030" y="1447901"/>
                  </a:lnTo>
                  <a:lnTo>
                    <a:pt x="244030" y="1416989"/>
                  </a:lnTo>
                  <a:lnTo>
                    <a:pt x="242709" y="1415681"/>
                  </a:lnTo>
                  <a:lnTo>
                    <a:pt x="243801" y="1414589"/>
                  </a:lnTo>
                  <a:lnTo>
                    <a:pt x="243801" y="1384731"/>
                  </a:lnTo>
                  <a:lnTo>
                    <a:pt x="273646" y="1384731"/>
                  </a:lnTo>
                  <a:lnTo>
                    <a:pt x="278930" y="1379448"/>
                  </a:lnTo>
                  <a:lnTo>
                    <a:pt x="278930" y="1366431"/>
                  </a:lnTo>
                  <a:lnTo>
                    <a:pt x="273659" y="1361147"/>
                  </a:lnTo>
                  <a:lnTo>
                    <a:pt x="267144" y="1361147"/>
                  </a:lnTo>
                  <a:lnTo>
                    <a:pt x="243801" y="1361147"/>
                  </a:lnTo>
                  <a:lnTo>
                    <a:pt x="243801" y="1331302"/>
                  </a:lnTo>
                  <a:lnTo>
                    <a:pt x="240995" y="1328508"/>
                  </a:lnTo>
                  <a:lnTo>
                    <a:pt x="243586" y="1325918"/>
                  </a:lnTo>
                  <a:lnTo>
                    <a:pt x="243586" y="1297139"/>
                  </a:lnTo>
                  <a:lnTo>
                    <a:pt x="272364" y="1297139"/>
                  </a:lnTo>
                  <a:lnTo>
                    <a:pt x="277456" y="1292047"/>
                  </a:lnTo>
                  <a:lnTo>
                    <a:pt x="277456" y="1279486"/>
                  </a:lnTo>
                  <a:lnTo>
                    <a:pt x="272364" y="1274394"/>
                  </a:lnTo>
                  <a:lnTo>
                    <a:pt x="266090" y="1274394"/>
                  </a:lnTo>
                  <a:lnTo>
                    <a:pt x="243586" y="1274394"/>
                  </a:lnTo>
                  <a:lnTo>
                    <a:pt x="243586" y="1245616"/>
                  </a:lnTo>
                  <a:lnTo>
                    <a:pt x="239293" y="1241336"/>
                  </a:lnTo>
                  <a:lnTo>
                    <a:pt x="243357" y="1237297"/>
                  </a:lnTo>
                  <a:lnTo>
                    <a:pt x="243357" y="1209560"/>
                  </a:lnTo>
                  <a:lnTo>
                    <a:pt x="271081" y="1209560"/>
                  </a:lnTo>
                  <a:lnTo>
                    <a:pt x="275996" y="1204658"/>
                  </a:lnTo>
                  <a:lnTo>
                    <a:pt x="275996" y="1192542"/>
                  </a:lnTo>
                  <a:lnTo>
                    <a:pt x="271081" y="1187640"/>
                  </a:lnTo>
                  <a:lnTo>
                    <a:pt x="265036" y="1187640"/>
                  </a:lnTo>
                  <a:lnTo>
                    <a:pt x="243357" y="1187640"/>
                  </a:lnTo>
                  <a:lnTo>
                    <a:pt x="243357" y="1159916"/>
                  </a:lnTo>
                  <a:lnTo>
                    <a:pt x="238455" y="1155001"/>
                  </a:lnTo>
                  <a:lnTo>
                    <a:pt x="226352" y="1155001"/>
                  </a:lnTo>
                  <a:lnTo>
                    <a:pt x="221437" y="1159903"/>
                  </a:lnTo>
                  <a:lnTo>
                    <a:pt x="221437" y="1187640"/>
                  </a:lnTo>
                  <a:lnTo>
                    <a:pt x="193713" y="1187640"/>
                  </a:lnTo>
                  <a:lnTo>
                    <a:pt x="188798" y="1192542"/>
                  </a:lnTo>
                  <a:lnTo>
                    <a:pt x="188798" y="1204658"/>
                  </a:lnTo>
                  <a:lnTo>
                    <a:pt x="193700" y="1209560"/>
                  </a:lnTo>
                  <a:lnTo>
                    <a:pt x="221437" y="1209560"/>
                  </a:lnTo>
                  <a:lnTo>
                    <a:pt x="221437" y="1237284"/>
                  </a:lnTo>
                  <a:lnTo>
                    <a:pt x="225298" y="1241158"/>
                  </a:lnTo>
                  <a:lnTo>
                    <a:pt x="220840" y="1245616"/>
                  </a:lnTo>
                  <a:lnTo>
                    <a:pt x="220840" y="1274394"/>
                  </a:lnTo>
                  <a:lnTo>
                    <a:pt x="192062" y="1274394"/>
                  </a:lnTo>
                  <a:lnTo>
                    <a:pt x="186969" y="1279486"/>
                  </a:lnTo>
                  <a:lnTo>
                    <a:pt x="186969" y="1292047"/>
                  </a:lnTo>
                  <a:lnTo>
                    <a:pt x="192062" y="1297139"/>
                  </a:lnTo>
                  <a:lnTo>
                    <a:pt x="220840" y="1297139"/>
                  </a:lnTo>
                  <a:lnTo>
                    <a:pt x="220840" y="1325918"/>
                  </a:lnTo>
                  <a:lnTo>
                    <a:pt x="223215" y="1328305"/>
                  </a:lnTo>
                  <a:lnTo>
                    <a:pt x="220218" y="1331302"/>
                  </a:lnTo>
                  <a:lnTo>
                    <a:pt x="220218" y="1361147"/>
                  </a:lnTo>
                  <a:lnTo>
                    <a:pt x="190373" y="1361147"/>
                  </a:lnTo>
                  <a:lnTo>
                    <a:pt x="185089" y="1366431"/>
                  </a:lnTo>
                  <a:lnTo>
                    <a:pt x="185089" y="1379448"/>
                  </a:lnTo>
                  <a:lnTo>
                    <a:pt x="190373" y="1384731"/>
                  </a:lnTo>
                  <a:lnTo>
                    <a:pt x="220218" y="1384731"/>
                  </a:lnTo>
                  <a:lnTo>
                    <a:pt x="220218" y="1414589"/>
                  </a:lnTo>
                  <a:lnTo>
                    <a:pt x="221107" y="1415491"/>
                  </a:lnTo>
                  <a:lnTo>
                    <a:pt x="219608" y="1416989"/>
                  </a:lnTo>
                  <a:lnTo>
                    <a:pt x="219608" y="1447901"/>
                  </a:lnTo>
                  <a:lnTo>
                    <a:pt x="188696" y="1447901"/>
                  </a:lnTo>
                  <a:lnTo>
                    <a:pt x="183235" y="1453375"/>
                  </a:lnTo>
                  <a:lnTo>
                    <a:pt x="183235" y="1466862"/>
                  </a:lnTo>
                  <a:lnTo>
                    <a:pt x="188696" y="1472323"/>
                  </a:lnTo>
                  <a:lnTo>
                    <a:pt x="219608" y="1472323"/>
                  </a:lnTo>
                  <a:lnTo>
                    <a:pt x="219608" y="1502105"/>
                  </a:lnTo>
                  <a:lnTo>
                    <a:pt x="219011" y="1502702"/>
                  </a:lnTo>
                  <a:lnTo>
                    <a:pt x="219011" y="1534655"/>
                  </a:lnTo>
                  <a:lnTo>
                    <a:pt x="187045" y="1534655"/>
                  </a:lnTo>
                  <a:lnTo>
                    <a:pt x="181394" y="1540319"/>
                  </a:lnTo>
                  <a:lnTo>
                    <a:pt x="181394" y="1554251"/>
                  </a:lnTo>
                  <a:lnTo>
                    <a:pt x="187045" y="1559902"/>
                  </a:lnTo>
                  <a:lnTo>
                    <a:pt x="219011" y="1559902"/>
                  </a:lnTo>
                  <a:lnTo>
                    <a:pt x="219011" y="1577619"/>
                  </a:lnTo>
                  <a:lnTo>
                    <a:pt x="244259" y="1577619"/>
                  </a:lnTo>
                  <a:lnTo>
                    <a:pt x="244259" y="1559902"/>
                  </a:lnTo>
                  <a:lnTo>
                    <a:pt x="276225" y="1559902"/>
                  </a:lnTo>
                  <a:lnTo>
                    <a:pt x="281876" y="1554251"/>
                  </a:lnTo>
                  <a:lnTo>
                    <a:pt x="281876" y="1540319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8" name="object 40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054387" y="9265808"/>
              <a:ext cx="63909" cy="63896"/>
            </a:xfrm>
            <a:prstGeom prst="rect">
              <a:avLst/>
            </a:prstGeom>
          </p:spPr>
        </p:pic>
        <p:sp>
          <p:nvSpPr>
            <p:cNvPr id="409" name="object 409"/>
            <p:cNvSpPr/>
            <p:nvPr/>
          </p:nvSpPr>
          <p:spPr>
            <a:xfrm>
              <a:off x="4056253" y="9009290"/>
              <a:ext cx="281940" cy="1278255"/>
            </a:xfrm>
            <a:custGeom>
              <a:avLst/>
              <a:gdLst/>
              <a:ahLst/>
              <a:cxnLst/>
              <a:rect l="l" t="t" r="r" b="b"/>
              <a:pathLst>
                <a:path w="281939" h="1278254">
                  <a:moveTo>
                    <a:pt x="57619" y="23202"/>
                  </a:moveTo>
                  <a:lnTo>
                    <a:pt x="54584" y="20180"/>
                  </a:lnTo>
                  <a:lnTo>
                    <a:pt x="50838" y="20180"/>
                  </a:lnTo>
                  <a:lnTo>
                    <a:pt x="37439" y="20180"/>
                  </a:lnTo>
                  <a:lnTo>
                    <a:pt x="37439" y="3035"/>
                  </a:lnTo>
                  <a:lnTo>
                    <a:pt x="34404" y="0"/>
                  </a:lnTo>
                  <a:lnTo>
                    <a:pt x="26924" y="0"/>
                  </a:lnTo>
                  <a:lnTo>
                    <a:pt x="23901" y="3035"/>
                  </a:lnTo>
                  <a:lnTo>
                    <a:pt x="23901" y="20180"/>
                  </a:lnTo>
                  <a:lnTo>
                    <a:pt x="6743" y="20180"/>
                  </a:lnTo>
                  <a:lnTo>
                    <a:pt x="3721" y="23202"/>
                  </a:lnTo>
                  <a:lnTo>
                    <a:pt x="3721" y="30683"/>
                  </a:lnTo>
                  <a:lnTo>
                    <a:pt x="6743" y="33718"/>
                  </a:lnTo>
                  <a:lnTo>
                    <a:pt x="23901" y="33718"/>
                  </a:lnTo>
                  <a:lnTo>
                    <a:pt x="23901" y="50863"/>
                  </a:lnTo>
                  <a:lnTo>
                    <a:pt x="26924" y="53898"/>
                  </a:lnTo>
                  <a:lnTo>
                    <a:pt x="34404" y="53898"/>
                  </a:lnTo>
                  <a:lnTo>
                    <a:pt x="37439" y="50863"/>
                  </a:lnTo>
                  <a:lnTo>
                    <a:pt x="37439" y="33718"/>
                  </a:lnTo>
                  <a:lnTo>
                    <a:pt x="54584" y="33718"/>
                  </a:lnTo>
                  <a:lnTo>
                    <a:pt x="57619" y="30683"/>
                  </a:lnTo>
                  <a:lnTo>
                    <a:pt x="57619" y="23202"/>
                  </a:lnTo>
                  <a:close/>
                </a:path>
                <a:path w="281939" h="1278254">
                  <a:moveTo>
                    <a:pt x="59093" y="110159"/>
                  </a:moveTo>
                  <a:lnTo>
                    <a:pt x="55867" y="106934"/>
                  </a:lnTo>
                  <a:lnTo>
                    <a:pt x="51904" y="106934"/>
                  </a:lnTo>
                  <a:lnTo>
                    <a:pt x="37668" y="106934"/>
                  </a:lnTo>
                  <a:lnTo>
                    <a:pt x="37668" y="88734"/>
                  </a:lnTo>
                  <a:lnTo>
                    <a:pt x="34442" y="85509"/>
                  </a:lnTo>
                  <a:lnTo>
                    <a:pt x="26504" y="85509"/>
                  </a:lnTo>
                  <a:lnTo>
                    <a:pt x="23279" y="88734"/>
                  </a:lnTo>
                  <a:lnTo>
                    <a:pt x="23279" y="106934"/>
                  </a:lnTo>
                  <a:lnTo>
                    <a:pt x="5080" y="106934"/>
                  </a:lnTo>
                  <a:lnTo>
                    <a:pt x="1866" y="110159"/>
                  </a:lnTo>
                  <a:lnTo>
                    <a:pt x="1866" y="118097"/>
                  </a:lnTo>
                  <a:lnTo>
                    <a:pt x="5080" y="121323"/>
                  </a:lnTo>
                  <a:lnTo>
                    <a:pt x="23279" y="121323"/>
                  </a:lnTo>
                  <a:lnTo>
                    <a:pt x="23279" y="139522"/>
                  </a:lnTo>
                  <a:lnTo>
                    <a:pt x="26504" y="142735"/>
                  </a:lnTo>
                  <a:lnTo>
                    <a:pt x="34442" y="142735"/>
                  </a:lnTo>
                  <a:lnTo>
                    <a:pt x="37668" y="139522"/>
                  </a:lnTo>
                  <a:lnTo>
                    <a:pt x="37668" y="121323"/>
                  </a:lnTo>
                  <a:lnTo>
                    <a:pt x="55867" y="121323"/>
                  </a:lnTo>
                  <a:lnTo>
                    <a:pt x="59093" y="118097"/>
                  </a:lnTo>
                  <a:lnTo>
                    <a:pt x="59093" y="110159"/>
                  </a:lnTo>
                  <a:close/>
                </a:path>
                <a:path w="281939" h="1278254">
                  <a:moveTo>
                    <a:pt x="60566" y="197091"/>
                  </a:moveTo>
                  <a:lnTo>
                    <a:pt x="57150" y="193687"/>
                  </a:lnTo>
                  <a:lnTo>
                    <a:pt x="52946" y="193687"/>
                  </a:lnTo>
                  <a:lnTo>
                    <a:pt x="37896" y="193687"/>
                  </a:lnTo>
                  <a:lnTo>
                    <a:pt x="37896" y="174421"/>
                  </a:lnTo>
                  <a:lnTo>
                    <a:pt x="34480" y="171018"/>
                  </a:lnTo>
                  <a:lnTo>
                    <a:pt x="26073" y="171018"/>
                  </a:lnTo>
                  <a:lnTo>
                    <a:pt x="22669" y="174421"/>
                  </a:lnTo>
                  <a:lnTo>
                    <a:pt x="22669" y="193687"/>
                  </a:lnTo>
                  <a:lnTo>
                    <a:pt x="3403" y="193687"/>
                  </a:lnTo>
                  <a:lnTo>
                    <a:pt x="0" y="197091"/>
                  </a:lnTo>
                  <a:lnTo>
                    <a:pt x="0" y="205511"/>
                  </a:lnTo>
                  <a:lnTo>
                    <a:pt x="3403" y="208915"/>
                  </a:lnTo>
                  <a:lnTo>
                    <a:pt x="22669" y="208915"/>
                  </a:lnTo>
                  <a:lnTo>
                    <a:pt x="22669" y="228180"/>
                  </a:lnTo>
                  <a:lnTo>
                    <a:pt x="26073" y="231584"/>
                  </a:lnTo>
                  <a:lnTo>
                    <a:pt x="34480" y="231584"/>
                  </a:lnTo>
                  <a:lnTo>
                    <a:pt x="37896" y="228180"/>
                  </a:lnTo>
                  <a:lnTo>
                    <a:pt x="37896" y="208915"/>
                  </a:lnTo>
                  <a:lnTo>
                    <a:pt x="57150" y="208915"/>
                  </a:lnTo>
                  <a:lnTo>
                    <a:pt x="60566" y="205511"/>
                  </a:lnTo>
                  <a:lnTo>
                    <a:pt x="60566" y="197091"/>
                  </a:lnTo>
                  <a:close/>
                </a:path>
                <a:path w="281939" h="1278254">
                  <a:moveTo>
                    <a:pt x="265684" y="386562"/>
                  </a:moveTo>
                  <a:lnTo>
                    <a:pt x="262089" y="382968"/>
                  </a:lnTo>
                  <a:lnTo>
                    <a:pt x="257657" y="382968"/>
                  </a:lnTo>
                  <a:lnTo>
                    <a:pt x="241769" y="382968"/>
                  </a:lnTo>
                  <a:lnTo>
                    <a:pt x="241769" y="362635"/>
                  </a:lnTo>
                  <a:lnTo>
                    <a:pt x="238163" y="359041"/>
                  </a:lnTo>
                  <a:lnTo>
                    <a:pt x="229298" y="359041"/>
                  </a:lnTo>
                  <a:lnTo>
                    <a:pt x="225704" y="362648"/>
                  </a:lnTo>
                  <a:lnTo>
                    <a:pt x="225704" y="382968"/>
                  </a:lnTo>
                  <a:lnTo>
                    <a:pt x="205371" y="382968"/>
                  </a:lnTo>
                  <a:lnTo>
                    <a:pt x="201777" y="386562"/>
                  </a:lnTo>
                  <a:lnTo>
                    <a:pt x="201777" y="395427"/>
                  </a:lnTo>
                  <a:lnTo>
                    <a:pt x="205371" y="399021"/>
                  </a:lnTo>
                  <a:lnTo>
                    <a:pt x="225704" y="399021"/>
                  </a:lnTo>
                  <a:lnTo>
                    <a:pt x="225704" y="419354"/>
                  </a:lnTo>
                  <a:lnTo>
                    <a:pt x="229298" y="422948"/>
                  </a:lnTo>
                  <a:lnTo>
                    <a:pt x="238163" y="422948"/>
                  </a:lnTo>
                  <a:lnTo>
                    <a:pt x="241769" y="419354"/>
                  </a:lnTo>
                  <a:lnTo>
                    <a:pt x="241769" y="399021"/>
                  </a:lnTo>
                  <a:lnTo>
                    <a:pt x="262089" y="399021"/>
                  </a:lnTo>
                  <a:lnTo>
                    <a:pt x="265684" y="395427"/>
                  </a:lnTo>
                  <a:lnTo>
                    <a:pt x="265684" y="386562"/>
                  </a:lnTo>
                  <a:close/>
                </a:path>
                <a:path w="281939" h="1278254">
                  <a:moveTo>
                    <a:pt x="267157" y="467309"/>
                  </a:moveTo>
                  <a:lnTo>
                    <a:pt x="263372" y="463524"/>
                  </a:lnTo>
                  <a:lnTo>
                    <a:pt x="258711" y="463524"/>
                  </a:lnTo>
                  <a:lnTo>
                    <a:pt x="241985" y="463524"/>
                  </a:lnTo>
                  <a:lnTo>
                    <a:pt x="241985" y="442137"/>
                  </a:lnTo>
                  <a:lnTo>
                    <a:pt x="238213" y="438365"/>
                  </a:lnTo>
                  <a:lnTo>
                    <a:pt x="228879" y="438365"/>
                  </a:lnTo>
                  <a:lnTo>
                    <a:pt x="225094" y="442137"/>
                  </a:lnTo>
                  <a:lnTo>
                    <a:pt x="225094" y="463524"/>
                  </a:lnTo>
                  <a:lnTo>
                    <a:pt x="203708" y="463524"/>
                  </a:lnTo>
                  <a:lnTo>
                    <a:pt x="199936" y="467309"/>
                  </a:lnTo>
                  <a:lnTo>
                    <a:pt x="199936" y="476631"/>
                  </a:lnTo>
                  <a:lnTo>
                    <a:pt x="203720" y="480415"/>
                  </a:lnTo>
                  <a:lnTo>
                    <a:pt x="225094" y="480415"/>
                  </a:lnTo>
                  <a:lnTo>
                    <a:pt x="225094" y="501802"/>
                  </a:lnTo>
                  <a:lnTo>
                    <a:pt x="228879" y="505574"/>
                  </a:lnTo>
                  <a:lnTo>
                    <a:pt x="238213" y="505574"/>
                  </a:lnTo>
                  <a:lnTo>
                    <a:pt x="241985" y="501802"/>
                  </a:lnTo>
                  <a:lnTo>
                    <a:pt x="241985" y="480415"/>
                  </a:lnTo>
                  <a:lnTo>
                    <a:pt x="263372" y="480415"/>
                  </a:lnTo>
                  <a:lnTo>
                    <a:pt x="267144" y="476631"/>
                  </a:lnTo>
                  <a:lnTo>
                    <a:pt x="267157" y="467309"/>
                  </a:lnTo>
                  <a:close/>
                </a:path>
                <a:path w="281939" h="1278254">
                  <a:moveTo>
                    <a:pt x="268630" y="548068"/>
                  </a:moveTo>
                  <a:lnTo>
                    <a:pt x="264655" y="544093"/>
                  </a:lnTo>
                  <a:lnTo>
                    <a:pt x="259765" y="544093"/>
                  </a:lnTo>
                  <a:lnTo>
                    <a:pt x="242214" y="544093"/>
                  </a:lnTo>
                  <a:lnTo>
                    <a:pt x="242214" y="521652"/>
                  </a:lnTo>
                  <a:lnTo>
                    <a:pt x="238252" y="517690"/>
                  </a:lnTo>
                  <a:lnTo>
                    <a:pt x="228460" y="517690"/>
                  </a:lnTo>
                  <a:lnTo>
                    <a:pt x="224485" y="521652"/>
                  </a:lnTo>
                  <a:lnTo>
                    <a:pt x="224485" y="544093"/>
                  </a:lnTo>
                  <a:lnTo>
                    <a:pt x="202044" y="544093"/>
                  </a:lnTo>
                  <a:lnTo>
                    <a:pt x="198081" y="548068"/>
                  </a:lnTo>
                  <a:lnTo>
                    <a:pt x="198081" y="557860"/>
                  </a:lnTo>
                  <a:lnTo>
                    <a:pt x="202044" y="561822"/>
                  </a:lnTo>
                  <a:lnTo>
                    <a:pt x="224485" y="561822"/>
                  </a:lnTo>
                  <a:lnTo>
                    <a:pt x="224485" y="584263"/>
                  </a:lnTo>
                  <a:lnTo>
                    <a:pt x="228460" y="588238"/>
                  </a:lnTo>
                  <a:lnTo>
                    <a:pt x="238252" y="588238"/>
                  </a:lnTo>
                  <a:lnTo>
                    <a:pt x="242214" y="584263"/>
                  </a:lnTo>
                  <a:lnTo>
                    <a:pt x="242214" y="561822"/>
                  </a:lnTo>
                  <a:lnTo>
                    <a:pt x="264655" y="561822"/>
                  </a:lnTo>
                  <a:lnTo>
                    <a:pt x="268630" y="557860"/>
                  </a:lnTo>
                  <a:lnTo>
                    <a:pt x="268630" y="548068"/>
                  </a:lnTo>
                  <a:close/>
                </a:path>
                <a:path w="281939" h="1278254">
                  <a:moveTo>
                    <a:pt x="270103" y="628815"/>
                  </a:moveTo>
                  <a:lnTo>
                    <a:pt x="265938" y="624662"/>
                  </a:lnTo>
                  <a:lnTo>
                    <a:pt x="260819" y="624662"/>
                  </a:lnTo>
                  <a:lnTo>
                    <a:pt x="242443" y="624662"/>
                  </a:lnTo>
                  <a:lnTo>
                    <a:pt x="242443" y="601167"/>
                  </a:lnTo>
                  <a:lnTo>
                    <a:pt x="238290" y="597001"/>
                  </a:lnTo>
                  <a:lnTo>
                    <a:pt x="228041" y="597001"/>
                  </a:lnTo>
                  <a:lnTo>
                    <a:pt x="223875" y="601154"/>
                  </a:lnTo>
                  <a:lnTo>
                    <a:pt x="223875" y="624662"/>
                  </a:lnTo>
                  <a:lnTo>
                    <a:pt x="200380" y="624662"/>
                  </a:lnTo>
                  <a:lnTo>
                    <a:pt x="196215" y="628815"/>
                  </a:lnTo>
                  <a:lnTo>
                    <a:pt x="196215" y="639076"/>
                  </a:lnTo>
                  <a:lnTo>
                    <a:pt x="200367" y="643229"/>
                  </a:lnTo>
                  <a:lnTo>
                    <a:pt x="223875" y="643229"/>
                  </a:lnTo>
                  <a:lnTo>
                    <a:pt x="223875" y="666724"/>
                  </a:lnTo>
                  <a:lnTo>
                    <a:pt x="228028" y="670890"/>
                  </a:lnTo>
                  <a:lnTo>
                    <a:pt x="238290" y="670890"/>
                  </a:lnTo>
                  <a:lnTo>
                    <a:pt x="242443" y="666724"/>
                  </a:lnTo>
                  <a:lnTo>
                    <a:pt x="242443" y="643229"/>
                  </a:lnTo>
                  <a:lnTo>
                    <a:pt x="265938" y="643229"/>
                  </a:lnTo>
                  <a:lnTo>
                    <a:pt x="270103" y="639076"/>
                  </a:lnTo>
                  <a:lnTo>
                    <a:pt x="270103" y="628815"/>
                  </a:lnTo>
                  <a:close/>
                </a:path>
                <a:path w="281939" h="1278254">
                  <a:moveTo>
                    <a:pt x="271576" y="709561"/>
                  </a:moveTo>
                  <a:lnTo>
                    <a:pt x="267233" y="705218"/>
                  </a:lnTo>
                  <a:lnTo>
                    <a:pt x="261874" y="705218"/>
                  </a:lnTo>
                  <a:lnTo>
                    <a:pt x="242671" y="705218"/>
                  </a:lnTo>
                  <a:lnTo>
                    <a:pt x="242671" y="680656"/>
                  </a:lnTo>
                  <a:lnTo>
                    <a:pt x="238328" y="676325"/>
                  </a:lnTo>
                  <a:lnTo>
                    <a:pt x="227622" y="676325"/>
                  </a:lnTo>
                  <a:lnTo>
                    <a:pt x="223278" y="680669"/>
                  </a:lnTo>
                  <a:lnTo>
                    <a:pt x="223278" y="705218"/>
                  </a:lnTo>
                  <a:lnTo>
                    <a:pt x="198716" y="705218"/>
                  </a:lnTo>
                  <a:lnTo>
                    <a:pt x="194386" y="709561"/>
                  </a:lnTo>
                  <a:lnTo>
                    <a:pt x="194386" y="720267"/>
                  </a:lnTo>
                  <a:lnTo>
                    <a:pt x="198729" y="724611"/>
                  </a:lnTo>
                  <a:lnTo>
                    <a:pt x="223278" y="724611"/>
                  </a:lnTo>
                  <a:lnTo>
                    <a:pt x="223278" y="749173"/>
                  </a:lnTo>
                  <a:lnTo>
                    <a:pt x="227622" y="753516"/>
                  </a:lnTo>
                  <a:lnTo>
                    <a:pt x="238328" y="753516"/>
                  </a:lnTo>
                  <a:lnTo>
                    <a:pt x="242671" y="749173"/>
                  </a:lnTo>
                  <a:lnTo>
                    <a:pt x="242671" y="724611"/>
                  </a:lnTo>
                  <a:lnTo>
                    <a:pt x="267233" y="724611"/>
                  </a:lnTo>
                  <a:lnTo>
                    <a:pt x="271576" y="720267"/>
                  </a:lnTo>
                  <a:lnTo>
                    <a:pt x="271576" y="709561"/>
                  </a:lnTo>
                  <a:close/>
                </a:path>
                <a:path w="281939" h="1278254">
                  <a:moveTo>
                    <a:pt x="281889" y="1274838"/>
                  </a:moveTo>
                  <a:lnTo>
                    <a:pt x="276225" y="1269174"/>
                  </a:lnTo>
                  <a:lnTo>
                    <a:pt x="244259" y="1269174"/>
                  </a:lnTo>
                  <a:lnTo>
                    <a:pt x="244259" y="1237208"/>
                  </a:lnTo>
                  <a:lnTo>
                    <a:pt x="244030" y="1236980"/>
                  </a:lnTo>
                  <a:lnTo>
                    <a:pt x="244030" y="1213040"/>
                  </a:lnTo>
                  <a:lnTo>
                    <a:pt x="274942" y="1213040"/>
                  </a:lnTo>
                  <a:lnTo>
                    <a:pt x="280416" y="1207566"/>
                  </a:lnTo>
                  <a:lnTo>
                    <a:pt x="280416" y="1194079"/>
                  </a:lnTo>
                  <a:lnTo>
                    <a:pt x="274942" y="1188618"/>
                  </a:lnTo>
                  <a:lnTo>
                    <a:pt x="268198" y="1188618"/>
                  </a:lnTo>
                  <a:lnTo>
                    <a:pt x="244030" y="1188618"/>
                  </a:lnTo>
                  <a:lnTo>
                    <a:pt x="244030" y="1157706"/>
                  </a:lnTo>
                  <a:lnTo>
                    <a:pt x="243801" y="1157478"/>
                  </a:lnTo>
                  <a:lnTo>
                    <a:pt x="243801" y="1131633"/>
                  </a:lnTo>
                  <a:lnTo>
                    <a:pt x="273659" y="1131633"/>
                  </a:lnTo>
                  <a:lnTo>
                    <a:pt x="278930" y="1126350"/>
                  </a:lnTo>
                  <a:lnTo>
                    <a:pt x="278930" y="1113332"/>
                  </a:lnTo>
                  <a:lnTo>
                    <a:pt x="273659" y="1108049"/>
                  </a:lnTo>
                  <a:lnTo>
                    <a:pt x="267144" y="1108049"/>
                  </a:lnTo>
                  <a:lnTo>
                    <a:pt x="243801" y="1108049"/>
                  </a:lnTo>
                  <a:lnTo>
                    <a:pt x="243801" y="1078191"/>
                  </a:lnTo>
                  <a:lnTo>
                    <a:pt x="243573" y="1077976"/>
                  </a:lnTo>
                  <a:lnTo>
                    <a:pt x="243573" y="1050226"/>
                  </a:lnTo>
                  <a:lnTo>
                    <a:pt x="272364" y="1050226"/>
                  </a:lnTo>
                  <a:lnTo>
                    <a:pt x="277456" y="1045133"/>
                  </a:lnTo>
                  <a:lnTo>
                    <a:pt x="277469" y="1032573"/>
                  </a:lnTo>
                  <a:lnTo>
                    <a:pt x="272376" y="1027480"/>
                  </a:lnTo>
                  <a:lnTo>
                    <a:pt x="266090" y="1027480"/>
                  </a:lnTo>
                  <a:lnTo>
                    <a:pt x="243573" y="1027480"/>
                  </a:lnTo>
                  <a:lnTo>
                    <a:pt x="243573" y="998702"/>
                  </a:lnTo>
                  <a:lnTo>
                    <a:pt x="242392" y="997534"/>
                  </a:lnTo>
                  <a:lnTo>
                    <a:pt x="243357" y="996569"/>
                  </a:lnTo>
                  <a:lnTo>
                    <a:pt x="243357" y="968832"/>
                  </a:lnTo>
                  <a:lnTo>
                    <a:pt x="271094" y="968832"/>
                  </a:lnTo>
                  <a:lnTo>
                    <a:pt x="275996" y="963930"/>
                  </a:lnTo>
                  <a:lnTo>
                    <a:pt x="275996" y="951826"/>
                  </a:lnTo>
                  <a:lnTo>
                    <a:pt x="271094" y="946924"/>
                  </a:lnTo>
                  <a:lnTo>
                    <a:pt x="265036" y="946924"/>
                  </a:lnTo>
                  <a:lnTo>
                    <a:pt x="243357" y="946924"/>
                  </a:lnTo>
                  <a:lnTo>
                    <a:pt x="243357" y="919187"/>
                  </a:lnTo>
                  <a:lnTo>
                    <a:pt x="240690" y="916533"/>
                  </a:lnTo>
                  <a:lnTo>
                    <a:pt x="243128" y="914095"/>
                  </a:lnTo>
                  <a:lnTo>
                    <a:pt x="243128" y="887425"/>
                  </a:lnTo>
                  <a:lnTo>
                    <a:pt x="269798" y="887425"/>
                  </a:lnTo>
                  <a:lnTo>
                    <a:pt x="274523" y="882713"/>
                  </a:lnTo>
                  <a:lnTo>
                    <a:pt x="274523" y="871067"/>
                  </a:lnTo>
                  <a:lnTo>
                    <a:pt x="269798" y="866355"/>
                  </a:lnTo>
                  <a:lnTo>
                    <a:pt x="263982" y="866355"/>
                  </a:lnTo>
                  <a:lnTo>
                    <a:pt x="243128" y="866355"/>
                  </a:lnTo>
                  <a:lnTo>
                    <a:pt x="243128" y="839685"/>
                  </a:lnTo>
                  <a:lnTo>
                    <a:pt x="238988" y="835558"/>
                  </a:lnTo>
                  <a:lnTo>
                    <a:pt x="242900" y="831646"/>
                  </a:lnTo>
                  <a:lnTo>
                    <a:pt x="242900" y="806030"/>
                  </a:lnTo>
                  <a:lnTo>
                    <a:pt x="268516" y="806030"/>
                  </a:lnTo>
                  <a:lnTo>
                    <a:pt x="273037" y="801497"/>
                  </a:lnTo>
                  <a:lnTo>
                    <a:pt x="273037" y="790321"/>
                  </a:lnTo>
                  <a:lnTo>
                    <a:pt x="268516" y="785787"/>
                  </a:lnTo>
                  <a:lnTo>
                    <a:pt x="262928" y="785787"/>
                  </a:lnTo>
                  <a:lnTo>
                    <a:pt x="242900" y="785787"/>
                  </a:lnTo>
                  <a:lnTo>
                    <a:pt x="242900" y="760171"/>
                  </a:lnTo>
                  <a:lnTo>
                    <a:pt x="238379" y="755650"/>
                  </a:lnTo>
                  <a:lnTo>
                    <a:pt x="227190" y="755650"/>
                  </a:lnTo>
                  <a:lnTo>
                    <a:pt x="222669" y="760171"/>
                  </a:lnTo>
                  <a:lnTo>
                    <a:pt x="222669" y="785787"/>
                  </a:lnTo>
                  <a:lnTo>
                    <a:pt x="197053" y="785787"/>
                  </a:lnTo>
                  <a:lnTo>
                    <a:pt x="192519" y="790321"/>
                  </a:lnTo>
                  <a:lnTo>
                    <a:pt x="192519" y="801497"/>
                  </a:lnTo>
                  <a:lnTo>
                    <a:pt x="197053" y="806030"/>
                  </a:lnTo>
                  <a:lnTo>
                    <a:pt x="222669" y="806030"/>
                  </a:lnTo>
                  <a:lnTo>
                    <a:pt x="222669" y="831646"/>
                  </a:lnTo>
                  <a:lnTo>
                    <a:pt x="226377" y="835367"/>
                  </a:lnTo>
                  <a:lnTo>
                    <a:pt x="222059" y="839685"/>
                  </a:lnTo>
                  <a:lnTo>
                    <a:pt x="222059" y="866355"/>
                  </a:lnTo>
                  <a:lnTo>
                    <a:pt x="195376" y="866355"/>
                  </a:lnTo>
                  <a:lnTo>
                    <a:pt x="190665" y="871067"/>
                  </a:lnTo>
                  <a:lnTo>
                    <a:pt x="190665" y="882713"/>
                  </a:lnTo>
                  <a:lnTo>
                    <a:pt x="195376" y="887425"/>
                  </a:lnTo>
                  <a:lnTo>
                    <a:pt x="222059" y="887425"/>
                  </a:lnTo>
                  <a:lnTo>
                    <a:pt x="222059" y="914095"/>
                  </a:lnTo>
                  <a:lnTo>
                    <a:pt x="224282" y="916343"/>
                  </a:lnTo>
                  <a:lnTo>
                    <a:pt x="221437" y="919187"/>
                  </a:lnTo>
                  <a:lnTo>
                    <a:pt x="221437" y="946924"/>
                  </a:lnTo>
                  <a:lnTo>
                    <a:pt x="193713" y="946924"/>
                  </a:lnTo>
                  <a:lnTo>
                    <a:pt x="188810" y="951826"/>
                  </a:lnTo>
                  <a:lnTo>
                    <a:pt x="188810" y="963930"/>
                  </a:lnTo>
                  <a:lnTo>
                    <a:pt x="193713" y="968832"/>
                  </a:lnTo>
                  <a:lnTo>
                    <a:pt x="221437" y="968832"/>
                  </a:lnTo>
                  <a:lnTo>
                    <a:pt x="221437" y="996569"/>
                  </a:lnTo>
                  <a:lnTo>
                    <a:pt x="222199" y="997331"/>
                  </a:lnTo>
                  <a:lnTo>
                    <a:pt x="220827" y="998702"/>
                  </a:lnTo>
                  <a:lnTo>
                    <a:pt x="220827" y="1027480"/>
                  </a:lnTo>
                  <a:lnTo>
                    <a:pt x="192049" y="1027480"/>
                  </a:lnTo>
                  <a:lnTo>
                    <a:pt x="186956" y="1032573"/>
                  </a:lnTo>
                  <a:lnTo>
                    <a:pt x="186956" y="1045133"/>
                  </a:lnTo>
                  <a:lnTo>
                    <a:pt x="192049" y="1050226"/>
                  </a:lnTo>
                  <a:lnTo>
                    <a:pt x="220827" y="1050226"/>
                  </a:lnTo>
                  <a:lnTo>
                    <a:pt x="220827" y="1077595"/>
                  </a:lnTo>
                  <a:lnTo>
                    <a:pt x="220218" y="1078191"/>
                  </a:lnTo>
                  <a:lnTo>
                    <a:pt x="220218" y="1108049"/>
                  </a:lnTo>
                  <a:lnTo>
                    <a:pt x="190373" y="1108049"/>
                  </a:lnTo>
                  <a:lnTo>
                    <a:pt x="185089" y="1113332"/>
                  </a:lnTo>
                  <a:lnTo>
                    <a:pt x="185089" y="1126350"/>
                  </a:lnTo>
                  <a:lnTo>
                    <a:pt x="190373" y="1131633"/>
                  </a:lnTo>
                  <a:lnTo>
                    <a:pt x="220218" y="1131633"/>
                  </a:lnTo>
                  <a:lnTo>
                    <a:pt x="220218" y="1157097"/>
                  </a:lnTo>
                  <a:lnTo>
                    <a:pt x="219608" y="1157706"/>
                  </a:lnTo>
                  <a:lnTo>
                    <a:pt x="219608" y="1188618"/>
                  </a:lnTo>
                  <a:lnTo>
                    <a:pt x="188696" y="1188618"/>
                  </a:lnTo>
                  <a:lnTo>
                    <a:pt x="183235" y="1194079"/>
                  </a:lnTo>
                  <a:lnTo>
                    <a:pt x="183235" y="1207566"/>
                  </a:lnTo>
                  <a:lnTo>
                    <a:pt x="188696" y="1213040"/>
                  </a:lnTo>
                  <a:lnTo>
                    <a:pt x="219608" y="1213040"/>
                  </a:lnTo>
                  <a:lnTo>
                    <a:pt x="219608" y="1236624"/>
                  </a:lnTo>
                  <a:lnTo>
                    <a:pt x="219011" y="1237221"/>
                  </a:lnTo>
                  <a:lnTo>
                    <a:pt x="219011" y="1269174"/>
                  </a:lnTo>
                  <a:lnTo>
                    <a:pt x="187045" y="1269174"/>
                  </a:lnTo>
                  <a:lnTo>
                    <a:pt x="181394" y="1274838"/>
                  </a:lnTo>
                  <a:lnTo>
                    <a:pt x="181394" y="1277708"/>
                  </a:lnTo>
                  <a:lnTo>
                    <a:pt x="281889" y="1277708"/>
                  </a:lnTo>
                  <a:lnTo>
                    <a:pt x="281889" y="1274838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0" name="object 410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28944" y="8341355"/>
              <a:ext cx="7915274" cy="1495424"/>
            </a:xfrm>
            <a:prstGeom prst="rect">
              <a:avLst/>
            </a:prstGeom>
          </p:spPr>
        </p:pic>
      </p:grpSp>
      <p:sp>
        <p:nvSpPr>
          <p:cNvPr id="411" name="object 411"/>
          <p:cNvSpPr txBox="1"/>
          <p:nvPr/>
        </p:nvSpPr>
        <p:spPr>
          <a:xfrm>
            <a:off x="6890683" y="3595177"/>
            <a:ext cx="256794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9870" marR="5080" indent="-217804">
              <a:lnSpc>
                <a:spcPct val="112500"/>
              </a:lnSpc>
              <a:spcBef>
                <a:spcPts val="100"/>
              </a:spcBef>
            </a:pPr>
            <a:r>
              <a:rPr sz="2000" b="1" spc="204" dirty="0">
                <a:solidFill>
                  <a:srgbClr val="041C40"/>
                </a:solidFill>
                <a:latin typeface="Calibri"/>
                <a:cs typeface="Calibri"/>
              </a:rPr>
              <a:t>Expected</a:t>
            </a:r>
            <a:r>
              <a:rPr sz="2000" b="1" spc="30" dirty="0">
                <a:solidFill>
                  <a:srgbClr val="041C40"/>
                </a:solidFill>
                <a:latin typeface="Calibri"/>
                <a:cs typeface="Calibri"/>
              </a:rPr>
              <a:t> </a:t>
            </a:r>
            <a:r>
              <a:rPr sz="2000" b="1" spc="160" dirty="0">
                <a:solidFill>
                  <a:srgbClr val="041C40"/>
                </a:solidFill>
                <a:latin typeface="Calibri"/>
                <a:cs typeface="Calibri"/>
              </a:rPr>
              <a:t>Number</a:t>
            </a:r>
            <a:r>
              <a:rPr sz="2000" b="1" spc="35" dirty="0">
                <a:solidFill>
                  <a:srgbClr val="041C40"/>
                </a:solidFill>
                <a:latin typeface="Calibri"/>
                <a:cs typeface="Calibri"/>
              </a:rPr>
              <a:t> </a:t>
            </a:r>
            <a:r>
              <a:rPr sz="2000" b="1" spc="75" dirty="0">
                <a:solidFill>
                  <a:srgbClr val="041C40"/>
                </a:solidFill>
                <a:latin typeface="Calibri"/>
                <a:cs typeface="Calibri"/>
              </a:rPr>
              <a:t>of </a:t>
            </a:r>
            <a:r>
              <a:rPr sz="2000" b="1" spc="135" dirty="0">
                <a:solidFill>
                  <a:srgbClr val="041C40"/>
                </a:solidFill>
                <a:latin typeface="Calibri"/>
                <a:cs typeface="Calibri"/>
              </a:rPr>
              <a:t>Platforms</a:t>
            </a:r>
            <a:r>
              <a:rPr sz="2000" b="1" spc="25" dirty="0">
                <a:solidFill>
                  <a:srgbClr val="041C40"/>
                </a:solidFill>
                <a:latin typeface="Calibri"/>
                <a:cs typeface="Calibri"/>
              </a:rPr>
              <a:t> </a:t>
            </a:r>
            <a:r>
              <a:rPr sz="2000" b="1" spc="85" dirty="0">
                <a:solidFill>
                  <a:srgbClr val="041C40"/>
                </a:solidFill>
                <a:latin typeface="Calibri"/>
                <a:cs typeface="Calibri"/>
              </a:rPr>
              <a:t>in</a:t>
            </a:r>
            <a:r>
              <a:rPr sz="2000" b="1" spc="30" dirty="0">
                <a:solidFill>
                  <a:srgbClr val="041C40"/>
                </a:solidFill>
                <a:latin typeface="Calibri"/>
                <a:cs typeface="Calibri"/>
              </a:rPr>
              <a:t> </a:t>
            </a:r>
            <a:r>
              <a:rPr sz="2000" b="1" spc="90" dirty="0">
                <a:solidFill>
                  <a:srgbClr val="041C40"/>
                </a:solidFill>
                <a:latin typeface="Calibri"/>
                <a:cs typeface="Calibri"/>
              </a:rPr>
              <a:t>2019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12" name="object 412"/>
          <p:cNvSpPr txBox="1"/>
          <p:nvPr/>
        </p:nvSpPr>
        <p:spPr>
          <a:xfrm>
            <a:off x="7795033" y="2410448"/>
            <a:ext cx="269240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634" marR="5080" indent="-496570">
              <a:lnSpc>
                <a:spcPct val="112500"/>
              </a:lnSpc>
              <a:spcBef>
                <a:spcPts val="100"/>
              </a:spcBef>
            </a:pPr>
            <a:r>
              <a:rPr sz="2000" b="1" spc="170" dirty="0">
                <a:solidFill>
                  <a:srgbClr val="041C40"/>
                </a:solidFill>
                <a:latin typeface="Calibri"/>
                <a:cs typeface="Calibri"/>
              </a:rPr>
              <a:t>Calculate</a:t>
            </a:r>
            <a:r>
              <a:rPr sz="2000" b="1" spc="40" dirty="0">
                <a:solidFill>
                  <a:srgbClr val="041C40"/>
                </a:solidFill>
                <a:latin typeface="Calibri"/>
                <a:cs typeface="Calibri"/>
              </a:rPr>
              <a:t> </a:t>
            </a:r>
            <a:r>
              <a:rPr sz="2000" b="1" spc="120" dirty="0">
                <a:solidFill>
                  <a:srgbClr val="041C40"/>
                </a:solidFill>
                <a:latin typeface="Calibri"/>
                <a:cs typeface="Calibri"/>
              </a:rPr>
              <a:t>Daily</a:t>
            </a:r>
            <a:r>
              <a:rPr sz="2000" b="1" spc="40" dirty="0">
                <a:solidFill>
                  <a:srgbClr val="041C40"/>
                </a:solidFill>
                <a:latin typeface="Calibri"/>
                <a:cs typeface="Calibri"/>
              </a:rPr>
              <a:t> </a:t>
            </a:r>
            <a:r>
              <a:rPr sz="2000" b="1" spc="135" dirty="0">
                <a:solidFill>
                  <a:srgbClr val="041C40"/>
                </a:solidFill>
                <a:latin typeface="Calibri"/>
                <a:cs typeface="Calibri"/>
              </a:rPr>
              <a:t>Totals </a:t>
            </a:r>
            <a:r>
              <a:rPr sz="2000" b="1" spc="170" dirty="0">
                <a:solidFill>
                  <a:srgbClr val="041C40"/>
                </a:solidFill>
                <a:latin typeface="Calibri"/>
                <a:cs typeface="Calibri"/>
              </a:rPr>
              <a:t>and</a:t>
            </a:r>
            <a:r>
              <a:rPr sz="2000" b="1" spc="20" dirty="0">
                <a:solidFill>
                  <a:srgbClr val="041C40"/>
                </a:solidFill>
                <a:latin typeface="Calibri"/>
                <a:cs typeface="Calibri"/>
              </a:rPr>
              <a:t> </a:t>
            </a:r>
            <a:r>
              <a:rPr sz="2000" b="1" spc="155" dirty="0">
                <a:solidFill>
                  <a:srgbClr val="041C40"/>
                </a:solidFill>
                <a:latin typeface="Calibri"/>
                <a:cs typeface="Calibri"/>
              </a:rPr>
              <a:t>Averages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13" name="object 413"/>
          <p:cNvSpPr txBox="1"/>
          <p:nvPr/>
        </p:nvSpPr>
        <p:spPr>
          <a:xfrm>
            <a:off x="8436690" y="4779905"/>
            <a:ext cx="25673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9695">
              <a:lnSpc>
                <a:spcPct val="112500"/>
              </a:lnSpc>
              <a:spcBef>
                <a:spcPts val="100"/>
              </a:spcBef>
            </a:pPr>
            <a:r>
              <a:rPr sz="2000" b="1" spc="160" dirty="0">
                <a:solidFill>
                  <a:srgbClr val="041C40"/>
                </a:solidFill>
                <a:latin typeface="Calibri"/>
                <a:cs typeface="Calibri"/>
              </a:rPr>
              <a:t>Estimate</a:t>
            </a:r>
            <a:r>
              <a:rPr sz="2000" b="1" spc="55" dirty="0">
                <a:solidFill>
                  <a:srgbClr val="041C40"/>
                </a:solidFill>
                <a:latin typeface="Calibri"/>
                <a:cs typeface="Calibri"/>
              </a:rPr>
              <a:t> </a:t>
            </a:r>
            <a:r>
              <a:rPr sz="2000" b="1" spc="195" dirty="0">
                <a:solidFill>
                  <a:srgbClr val="041C40"/>
                </a:solidFill>
                <a:latin typeface="Calibri"/>
                <a:cs typeface="Calibri"/>
              </a:rPr>
              <a:t>Expected </a:t>
            </a:r>
            <a:r>
              <a:rPr sz="2000" b="1" spc="120" dirty="0">
                <a:solidFill>
                  <a:srgbClr val="041C40"/>
                </a:solidFill>
                <a:latin typeface="Calibri"/>
                <a:cs typeface="Calibri"/>
              </a:rPr>
              <a:t>Daily</a:t>
            </a:r>
            <a:r>
              <a:rPr sz="2000" b="1" spc="20" dirty="0">
                <a:solidFill>
                  <a:srgbClr val="041C40"/>
                </a:solidFill>
                <a:latin typeface="Calibri"/>
                <a:cs typeface="Calibri"/>
              </a:rPr>
              <a:t> </a:t>
            </a:r>
            <a:r>
              <a:rPr sz="2000" b="1" spc="155" dirty="0">
                <a:solidFill>
                  <a:srgbClr val="041C40"/>
                </a:solidFill>
                <a:latin typeface="Calibri"/>
                <a:cs typeface="Calibri"/>
              </a:rPr>
              <a:t>Payout</a:t>
            </a:r>
            <a:r>
              <a:rPr sz="2000" b="1" spc="25" dirty="0">
                <a:solidFill>
                  <a:srgbClr val="041C40"/>
                </a:solidFill>
                <a:latin typeface="Calibri"/>
                <a:cs typeface="Calibri"/>
              </a:rPr>
              <a:t> </a:t>
            </a:r>
            <a:r>
              <a:rPr sz="2000" b="1" spc="140" dirty="0">
                <a:solidFill>
                  <a:srgbClr val="041C40"/>
                </a:solidFill>
                <a:latin typeface="Calibri"/>
                <a:cs typeface="Calibri"/>
              </a:rPr>
              <a:t>Volume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14" name="object 414"/>
          <p:cNvSpPr txBox="1"/>
          <p:nvPr/>
        </p:nvSpPr>
        <p:spPr>
          <a:xfrm>
            <a:off x="7274140" y="5962731"/>
            <a:ext cx="312991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9920" marR="5080" indent="-617855">
              <a:lnSpc>
                <a:spcPct val="112500"/>
              </a:lnSpc>
              <a:spcBef>
                <a:spcPts val="100"/>
              </a:spcBef>
            </a:pPr>
            <a:r>
              <a:rPr sz="2000" b="1" spc="170" dirty="0">
                <a:solidFill>
                  <a:srgbClr val="041C40"/>
                </a:solidFill>
                <a:latin typeface="Calibri"/>
                <a:cs typeface="Calibri"/>
              </a:rPr>
              <a:t>Calculate</a:t>
            </a:r>
            <a:r>
              <a:rPr sz="2000" b="1" spc="45" dirty="0">
                <a:solidFill>
                  <a:srgbClr val="041C40"/>
                </a:solidFill>
                <a:latin typeface="Calibri"/>
                <a:cs typeface="Calibri"/>
              </a:rPr>
              <a:t> </a:t>
            </a:r>
            <a:r>
              <a:rPr sz="2000" b="1" spc="125" dirty="0">
                <a:solidFill>
                  <a:srgbClr val="041C40"/>
                </a:solidFill>
                <a:latin typeface="Calibri"/>
                <a:cs typeface="Calibri"/>
              </a:rPr>
              <a:t>Total</a:t>
            </a:r>
            <a:r>
              <a:rPr sz="2000" b="1" spc="45" dirty="0">
                <a:solidFill>
                  <a:srgbClr val="041C40"/>
                </a:solidFill>
                <a:latin typeface="Calibri"/>
                <a:cs typeface="Calibri"/>
              </a:rPr>
              <a:t> </a:t>
            </a:r>
            <a:r>
              <a:rPr sz="2000" b="1" spc="195" dirty="0">
                <a:solidFill>
                  <a:srgbClr val="041C40"/>
                </a:solidFill>
                <a:latin typeface="Calibri"/>
                <a:cs typeface="Calibri"/>
              </a:rPr>
              <a:t>Expected </a:t>
            </a:r>
            <a:r>
              <a:rPr sz="2000" b="1" spc="155" dirty="0">
                <a:solidFill>
                  <a:srgbClr val="041C40"/>
                </a:solidFill>
                <a:latin typeface="Calibri"/>
                <a:cs typeface="Calibri"/>
              </a:rPr>
              <a:t>Payout</a:t>
            </a:r>
            <a:r>
              <a:rPr sz="2000" b="1" spc="25" dirty="0">
                <a:solidFill>
                  <a:srgbClr val="041C40"/>
                </a:solidFill>
                <a:latin typeface="Calibri"/>
                <a:cs typeface="Calibri"/>
              </a:rPr>
              <a:t> </a:t>
            </a:r>
            <a:r>
              <a:rPr sz="2000" b="1" spc="140" dirty="0">
                <a:solidFill>
                  <a:srgbClr val="041C40"/>
                </a:solidFill>
                <a:latin typeface="Calibri"/>
                <a:cs typeface="Calibri"/>
              </a:rPr>
              <a:t>Volume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15" name="object 415"/>
          <p:cNvSpPr txBox="1"/>
          <p:nvPr/>
        </p:nvSpPr>
        <p:spPr>
          <a:xfrm>
            <a:off x="1519921" y="3354560"/>
            <a:ext cx="4349750" cy="9010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 indent="647700" algn="r">
              <a:lnSpc>
                <a:spcPct val="104700"/>
              </a:lnSpc>
              <a:spcBef>
                <a:spcPts val="15"/>
              </a:spcBef>
            </a:pP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Define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10" dirty="0">
                <a:solidFill>
                  <a:srgbClr val="FFFFFF"/>
                </a:solidFill>
                <a:latin typeface="Calibri"/>
                <a:cs typeface="Calibri"/>
              </a:rPr>
              <a:t>platforms_2019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dictionary indicating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55" dirty="0">
                <a:solidFill>
                  <a:srgbClr val="FFFFFF"/>
                </a:solidFill>
                <a:latin typeface="Calibri"/>
                <a:cs typeface="Calibri"/>
              </a:rPr>
              <a:t>expected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05" dirty="0">
                <a:solidFill>
                  <a:srgbClr val="FFFFFF"/>
                </a:solidFill>
                <a:latin typeface="Calibri"/>
                <a:cs typeface="Calibri"/>
              </a:rPr>
              <a:t>platforms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6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75" dirty="0">
                <a:solidFill>
                  <a:srgbClr val="FFFFFF"/>
                </a:solidFill>
                <a:latin typeface="Calibri"/>
                <a:cs typeface="Calibri"/>
              </a:rPr>
              <a:t>three</a:t>
            </a:r>
            <a:endParaRPr sz="18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1850" spc="70" dirty="0">
                <a:solidFill>
                  <a:srgbClr val="FFFFFF"/>
                </a:solidFill>
                <a:latin typeface="Calibri"/>
                <a:cs typeface="Calibri"/>
              </a:rPr>
              <a:t>industries.</a:t>
            </a:r>
            <a:endParaRPr sz="1850">
              <a:latin typeface="Calibri"/>
              <a:cs typeface="Calibri"/>
            </a:endParaRPr>
          </a:p>
        </p:txBody>
      </p:sp>
      <p:grpSp>
        <p:nvGrpSpPr>
          <p:cNvPr id="416" name="object 416"/>
          <p:cNvGrpSpPr/>
          <p:nvPr/>
        </p:nvGrpSpPr>
        <p:grpSpPr>
          <a:xfrm>
            <a:off x="11869556" y="4671154"/>
            <a:ext cx="76200" cy="1552575"/>
            <a:chOff x="11869556" y="4671154"/>
            <a:chExt cx="76200" cy="1552575"/>
          </a:xfrm>
        </p:grpSpPr>
        <p:pic>
          <p:nvPicPr>
            <p:cNvPr id="417" name="object 4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69556" y="4671154"/>
              <a:ext cx="76200" cy="76199"/>
            </a:xfrm>
            <a:prstGeom prst="rect">
              <a:avLst/>
            </a:prstGeom>
          </p:spPr>
        </p:pic>
        <p:pic>
          <p:nvPicPr>
            <p:cNvPr id="418" name="object 4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69556" y="4966429"/>
              <a:ext cx="76200" cy="76199"/>
            </a:xfrm>
            <a:prstGeom prst="rect">
              <a:avLst/>
            </a:prstGeom>
          </p:spPr>
        </p:pic>
        <p:pic>
          <p:nvPicPr>
            <p:cNvPr id="419" name="object 4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69556" y="5556979"/>
              <a:ext cx="76200" cy="76199"/>
            </a:xfrm>
            <a:prstGeom prst="rect">
              <a:avLst/>
            </a:prstGeom>
          </p:spPr>
        </p:pic>
        <p:pic>
          <p:nvPicPr>
            <p:cNvPr id="420" name="object 4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69556" y="6147529"/>
              <a:ext cx="76200" cy="76199"/>
            </a:xfrm>
            <a:prstGeom prst="rect">
              <a:avLst/>
            </a:prstGeom>
          </p:spPr>
        </p:pic>
      </p:grpSp>
      <p:sp>
        <p:nvSpPr>
          <p:cNvPr id="421" name="object 421"/>
          <p:cNvSpPr txBox="1"/>
          <p:nvPr/>
        </p:nvSpPr>
        <p:spPr>
          <a:xfrm>
            <a:off x="12079354" y="4535391"/>
            <a:ext cx="5880735" cy="208216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50" spc="50" dirty="0">
                <a:solidFill>
                  <a:srgbClr val="FFFFFF"/>
                </a:solidFill>
                <a:latin typeface="Calibri"/>
                <a:cs typeface="Calibri"/>
              </a:rPr>
              <a:t>Initialize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45" dirty="0">
                <a:solidFill>
                  <a:srgbClr val="FFFFFF"/>
                </a:solidFill>
                <a:latin typeface="Calibri"/>
                <a:cs typeface="Calibri"/>
              </a:rPr>
              <a:t>expected_payouts_2019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dictionary.</a:t>
            </a:r>
            <a:endParaRPr sz="1850">
              <a:latin typeface="Calibri"/>
              <a:cs typeface="Calibri"/>
            </a:endParaRPr>
          </a:p>
          <a:p>
            <a:pPr marL="12700" marR="5080">
              <a:lnSpc>
                <a:spcPct val="104700"/>
              </a:lnSpc>
              <a:spcBef>
                <a:spcPts val="5"/>
              </a:spcBef>
            </a:pPr>
            <a:r>
              <a:rPr sz="1850" spc="75" dirty="0">
                <a:solidFill>
                  <a:srgbClr val="FFFFFF"/>
                </a:solidFill>
                <a:latin typeface="Calibri"/>
                <a:cs typeface="Calibri"/>
              </a:rPr>
              <a:t>Iterate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platforms_2019,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75" dirty="0">
                <a:solidFill>
                  <a:srgbClr val="FFFFFF"/>
                </a:solidFill>
                <a:latin typeface="Calibri"/>
                <a:cs typeface="Calibri"/>
              </a:rPr>
              <a:t>retrieving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historical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daily </a:t>
            </a:r>
            <a:r>
              <a:rPr sz="1850" spc="105" dirty="0">
                <a:solidFill>
                  <a:srgbClr val="FFFFFF"/>
                </a:solidFill>
                <a:latin typeface="Calibri"/>
                <a:cs typeface="Calibri"/>
              </a:rPr>
              <a:t>average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30" dirty="0">
                <a:solidFill>
                  <a:srgbClr val="FFFFFF"/>
                </a:solidFill>
                <a:latin typeface="Calibri"/>
                <a:cs typeface="Calibri"/>
              </a:rPr>
              <a:t>payout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6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4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75" dirty="0">
                <a:solidFill>
                  <a:srgbClr val="FFFFFF"/>
                </a:solidFill>
                <a:latin typeface="Calibri"/>
                <a:cs typeface="Calibri"/>
              </a:rPr>
              <a:t>industry.</a:t>
            </a:r>
            <a:endParaRPr sz="1850">
              <a:latin typeface="Calibri"/>
              <a:cs typeface="Calibri"/>
            </a:endParaRPr>
          </a:p>
          <a:p>
            <a:pPr marL="12700" marR="111125">
              <a:lnSpc>
                <a:spcPct val="104700"/>
              </a:lnSpc>
            </a:pPr>
            <a:r>
              <a:rPr sz="1850" spc="120" dirty="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50" dirty="0">
                <a:solidFill>
                  <a:srgbClr val="FFFFFF"/>
                </a:solidFill>
                <a:latin typeface="Calibri"/>
                <a:cs typeface="Calibri"/>
              </a:rPr>
              <a:t>expected_payout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9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8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multiplying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historical </a:t>
            </a:r>
            <a:r>
              <a:rPr sz="1850" spc="105" dirty="0">
                <a:solidFill>
                  <a:srgbClr val="FFFFFF"/>
                </a:solidFill>
                <a:latin typeface="Calibri"/>
                <a:cs typeface="Calibri"/>
              </a:rPr>
              <a:t>average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30" dirty="0">
                <a:solidFill>
                  <a:srgbClr val="FFFFFF"/>
                </a:solidFill>
                <a:latin typeface="Calibri"/>
                <a:cs typeface="Calibri"/>
              </a:rPr>
              <a:t>payout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9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55" dirty="0">
                <a:solidFill>
                  <a:srgbClr val="FFFFFF"/>
                </a:solidFill>
                <a:latin typeface="Calibri"/>
                <a:cs typeface="Calibri"/>
              </a:rPr>
              <a:t>expected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05" dirty="0">
                <a:solidFill>
                  <a:srgbClr val="FFFFFF"/>
                </a:solidFill>
                <a:latin typeface="Calibri"/>
                <a:cs typeface="Calibri"/>
              </a:rPr>
              <a:t>platforms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5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Calibri"/>
                <a:cs typeface="Calibri"/>
              </a:rPr>
              <a:t>2019.</a:t>
            </a:r>
            <a:endParaRPr sz="1850">
              <a:latin typeface="Calibri"/>
              <a:cs typeface="Calibri"/>
            </a:endParaRPr>
          </a:p>
          <a:p>
            <a:pPr marL="12700" marR="1767205">
              <a:lnSpc>
                <a:spcPct val="104700"/>
              </a:lnSpc>
            </a:pPr>
            <a:r>
              <a:rPr sz="1850" spc="114" dirty="0">
                <a:solidFill>
                  <a:srgbClr val="FFFFFF"/>
                </a:solidFill>
                <a:latin typeface="Calibri"/>
                <a:cs typeface="Calibri"/>
              </a:rPr>
              <a:t>Store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20" dirty="0">
                <a:solidFill>
                  <a:srgbClr val="FFFFFF"/>
                </a:solidFill>
                <a:latin typeface="Calibri"/>
                <a:cs typeface="Calibri"/>
              </a:rPr>
              <a:t>calculated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50" dirty="0">
                <a:solidFill>
                  <a:srgbClr val="FFFFFF"/>
                </a:solidFill>
                <a:latin typeface="Calibri"/>
                <a:cs typeface="Calibri"/>
              </a:rPr>
              <a:t>expected_payout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2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850" spc="145" dirty="0">
                <a:solidFill>
                  <a:srgbClr val="FFFFFF"/>
                </a:solidFill>
                <a:latin typeface="Calibri"/>
                <a:cs typeface="Calibri"/>
              </a:rPr>
              <a:t>expected_payouts_2019</a:t>
            </a:r>
            <a:r>
              <a:rPr sz="185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dictionary.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22" name="object 422"/>
          <p:cNvSpPr txBox="1"/>
          <p:nvPr/>
        </p:nvSpPr>
        <p:spPr>
          <a:xfrm>
            <a:off x="2297668" y="5722115"/>
            <a:ext cx="4321175" cy="90106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953135" marR="5080" indent="-941069" algn="just">
              <a:lnSpc>
                <a:spcPct val="104700"/>
              </a:lnSpc>
              <a:spcBef>
                <a:spcPts val="15"/>
              </a:spcBef>
            </a:pPr>
            <a:r>
              <a:rPr sz="1850" spc="165" dirty="0">
                <a:solidFill>
                  <a:srgbClr val="FFFFFF"/>
                </a:solidFill>
                <a:latin typeface="Calibri"/>
                <a:cs typeface="Calibri"/>
              </a:rPr>
              <a:t>Sum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55" dirty="0">
                <a:solidFill>
                  <a:srgbClr val="FFFFFF"/>
                </a:solidFill>
                <a:latin typeface="Calibri"/>
                <a:cs typeface="Calibri"/>
              </a:rPr>
              <a:t>expected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daily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30" dirty="0">
                <a:solidFill>
                  <a:srgbClr val="FFFFFF"/>
                </a:solidFill>
                <a:latin typeface="Calibri"/>
                <a:cs typeface="Calibri"/>
              </a:rPr>
              <a:t>payout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05" dirty="0">
                <a:solidFill>
                  <a:srgbClr val="FFFFFF"/>
                </a:solidFill>
                <a:latin typeface="Calibri"/>
                <a:cs typeface="Calibri"/>
              </a:rPr>
              <a:t>volumes </a:t>
            </a:r>
            <a:r>
              <a:rPr sz="1850" spc="150" dirty="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industries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0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40" dirty="0">
                <a:solidFill>
                  <a:srgbClr val="FFFFFF"/>
                </a:solidFill>
                <a:latin typeface="Calibri"/>
                <a:cs typeface="Calibri"/>
              </a:rPr>
              <a:t>compute </a:t>
            </a:r>
            <a:r>
              <a:rPr sz="1850" spc="114" dirty="0">
                <a:solidFill>
                  <a:srgbClr val="FFFFFF"/>
                </a:solidFill>
                <a:latin typeface="Calibri"/>
                <a:cs typeface="Calibri"/>
              </a:rPr>
              <a:t>total_expected_payout_2019.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23" name="object 423"/>
          <p:cNvSpPr txBox="1"/>
          <p:nvPr/>
        </p:nvSpPr>
        <p:spPr>
          <a:xfrm>
            <a:off x="8618387" y="7320429"/>
            <a:ext cx="7843520" cy="1506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50" dirty="0">
                <a:solidFill>
                  <a:srgbClr val="041C40"/>
                </a:solidFill>
                <a:latin typeface="Calibri"/>
                <a:cs typeface="Calibri"/>
              </a:rPr>
              <a:t>Display</a:t>
            </a:r>
            <a:r>
              <a:rPr sz="2000" b="1" spc="30" dirty="0">
                <a:solidFill>
                  <a:srgbClr val="041C40"/>
                </a:solidFill>
                <a:latin typeface="Calibri"/>
                <a:cs typeface="Calibri"/>
              </a:rPr>
              <a:t> </a:t>
            </a:r>
            <a:r>
              <a:rPr sz="2000" b="1" spc="150" dirty="0">
                <a:solidFill>
                  <a:srgbClr val="041C40"/>
                </a:solidFill>
                <a:latin typeface="Calibri"/>
                <a:cs typeface="Calibri"/>
              </a:rPr>
              <a:t>the</a:t>
            </a:r>
            <a:r>
              <a:rPr sz="2000" b="1" spc="35" dirty="0">
                <a:solidFill>
                  <a:srgbClr val="041C40"/>
                </a:solidFill>
                <a:latin typeface="Calibri"/>
                <a:cs typeface="Calibri"/>
              </a:rPr>
              <a:t> </a:t>
            </a:r>
            <a:r>
              <a:rPr sz="2000" b="1" spc="140" dirty="0">
                <a:solidFill>
                  <a:srgbClr val="041C40"/>
                </a:solidFill>
                <a:latin typeface="Calibri"/>
                <a:cs typeface="Calibri"/>
              </a:rPr>
              <a:t>Results</a:t>
            </a:r>
            <a:endParaRPr sz="2000">
              <a:latin typeface="Calibri"/>
              <a:cs typeface="Calibri"/>
            </a:endParaRPr>
          </a:p>
          <a:p>
            <a:pPr marL="3471545" marR="5080">
              <a:lnSpc>
                <a:spcPts val="2330"/>
              </a:lnSpc>
              <a:spcBef>
                <a:spcPts val="40"/>
              </a:spcBef>
            </a:pPr>
            <a:r>
              <a:rPr sz="1850" spc="65" dirty="0">
                <a:solidFill>
                  <a:srgbClr val="FFFFFF"/>
                </a:solidFill>
                <a:latin typeface="Calibri"/>
                <a:cs typeface="Calibri"/>
              </a:rPr>
              <a:t>Print</a:t>
            </a:r>
            <a:r>
              <a:rPr sz="18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55" dirty="0">
                <a:solidFill>
                  <a:srgbClr val="FFFFFF"/>
                </a:solidFill>
                <a:latin typeface="Calibri"/>
                <a:cs typeface="Calibri"/>
              </a:rPr>
              <a:t>expected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daily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30" dirty="0">
                <a:solidFill>
                  <a:srgbClr val="FFFFFF"/>
                </a:solidFill>
                <a:latin typeface="Calibri"/>
                <a:cs typeface="Calibri"/>
              </a:rPr>
              <a:t>payout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05" dirty="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4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850" spc="14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10" dirty="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2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7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6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industries </a:t>
            </a:r>
            <a:r>
              <a:rPr sz="1850" spc="114" dirty="0">
                <a:solidFill>
                  <a:srgbClr val="FFFFFF"/>
                </a:solidFill>
                <a:latin typeface="Calibri"/>
                <a:cs typeface="Calibri"/>
              </a:rPr>
              <a:t>combined,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formatting </a:t>
            </a:r>
            <a:r>
              <a:rPr sz="1850" spc="7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0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70" dirty="0">
                <a:solidFill>
                  <a:srgbClr val="FFFFFF"/>
                </a:solidFill>
                <a:latin typeface="Calibri"/>
                <a:cs typeface="Calibri"/>
              </a:rPr>
              <a:t>two </a:t>
            </a:r>
            <a:r>
              <a:rPr sz="1850" spc="125" dirty="0">
                <a:solidFill>
                  <a:srgbClr val="FFFFFF"/>
                </a:solidFill>
                <a:latin typeface="Calibri"/>
                <a:cs typeface="Calibri"/>
              </a:rPr>
              <a:t>decimal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places.</a:t>
            </a:r>
            <a:endParaRPr sz="1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103860" cy="10287000"/>
            <a:chOff x="0" y="0"/>
            <a:chExt cx="1310386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99453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5951" y="3852671"/>
              <a:ext cx="5867399" cy="133502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261071" y="5182449"/>
            <a:ext cx="8315959" cy="1587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1400"/>
              </a:lnSpc>
              <a:spcBef>
                <a:spcPts val="100"/>
              </a:spcBef>
              <a:tabLst>
                <a:tab pos="949325" algn="l"/>
                <a:tab pos="1034415" algn="l"/>
                <a:tab pos="1348105" algn="l"/>
                <a:tab pos="1748789" algn="l"/>
                <a:tab pos="1955800" algn="l"/>
                <a:tab pos="2329180" algn="l"/>
                <a:tab pos="2592070" algn="l"/>
                <a:tab pos="2660015" algn="l"/>
                <a:tab pos="2776855" algn="l"/>
                <a:tab pos="3536315" algn="l"/>
                <a:tab pos="3576320" algn="l"/>
                <a:tab pos="4110354" algn="l"/>
                <a:tab pos="4808855" algn="l"/>
                <a:tab pos="4867275" algn="l"/>
                <a:tab pos="4971415" algn="l"/>
                <a:tab pos="5669280" algn="l"/>
                <a:tab pos="5922010" algn="l"/>
                <a:tab pos="6315075" algn="l"/>
                <a:tab pos="6614159" algn="l"/>
                <a:tab pos="6746875" algn="l"/>
                <a:tab pos="7191375" algn="l"/>
                <a:tab pos="7738109" algn="l"/>
              </a:tabLst>
            </a:pPr>
            <a:r>
              <a:rPr sz="2300" spc="305" dirty="0">
                <a:solidFill>
                  <a:srgbClr val="F5FFF5"/>
                </a:solidFill>
                <a:latin typeface="Calibri"/>
                <a:cs typeface="Calibri"/>
              </a:rPr>
              <a:t>Given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	</a:t>
            </a:r>
            <a:r>
              <a:rPr sz="2300" spc="260" dirty="0">
                <a:solidFill>
                  <a:srgbClr val="F5FFF5"/>
                </a:solidFill>
                <a:latin typeface="Calibri"/>
                <a:cs typeface="Calibri"/>
              </a:rPr>
              <a:t>this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250" dirty="0">
                <a:solidFill>
                  <a:srgbClr val="F5FFF5"/>
                </a:solidFill>
                <a:latin typeface="Calibri"/>
                <a:cs typeface="Calibri"/>
              </a:rPr>
              <a:t>data,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	</a:t>
            </a:r>
            <a:r>
              <a:rPr sz="2300" spc="245" dirty="0">
                <a:solidFill>
                  <a:srgbClr val="F5FFF5"/>
                </a:solidFill>
                <a:latin typeface="Calibri"/>
                <a:cs typeface="Calibri"/>
              </a:rPr>
              <a:t>what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330" dirty="0">
                <a:solidFill>
                  <a:srgbClr val="F5FFF5"/>
                </a:solidFill>
                <a:latin typeface="Calibri"/>
                <a:cs typeface="Calibri"/>
              </a:rPr>
              <a:t>metrics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	</a:t>
            </a:r>
            <a:r>
              <a:rPr sz="2300" spc="250" dirty="0">
                <a:solidFill>
                  <a:srgbClr val="F5FFF5"/>
                </a:solidFill>
                <a:latin typeface="Calibri"/>
                <a:cs typeface="Calibri"/>
              </a:rPr>
              <a:t>would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270" dirty="0">
                <a:solidFill>
                  <a:srgbClr val="F5FFF5"/>
                </a:solidFill>
                <a:latin typeface="Calibri"/>
                <a:cs typeface="Calibri"/>
              </a:rPr>
              <a:t>you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285" dirty="0">
                <a:solidFill>
                  <a:srgbClr val="F5FFF5"/>
                </a:solidFill>
                <a:latin typeface="Calibri"/>
                <a:cs typeface="Calibri"/>
              </a:rPr>
              <a:t>define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270" dirty="0">
                <a:solidFill>
                  <a:srgbClr val="F5FFF5"/>
                </a:solidFill>
                <a:latin typeface="Calibri"/>
                <a:cs typeface="Calibri"/>
              </a:rPr>
              <a:t>and </a:t>
            </a:r>
            <a:r>
              <a:rPr sz="2300" spc="305" dirty="0">
                <a:solidFill>
                  <a:srgbClr val="F5FFF5"/>
                </a:solidFill>
                <a:latin typeface="Calibri"/>
                <a:cs typeface="Calibri"/>
              </a:rPr>
              <a:t>track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140" dirty="0">
                <a:solidFill>
                  <a:srgbClr val="F5FFF5"/>
                </a:solidFill>
                <a:latin typeface="Calibri"/>
                <a:cs typeface="Calibri"/>
              </a:rPr>
              <a:t>in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265" dirty="0">
                <a:solidFill>
                  <a:srgbClr val="F5FFF5"/>
                </a:solidFill>
                <a:latin typeface="Calibri"/>
                <a:cs typeface="Calibri"/>
              </a:rPr>
              <a:t>order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204" dirty="0">
                <a:solidFill>
                  <a:srgbClr val="F5FFF5"/>
                </a:solidFill>
                <a:latin typeface="Calibri"/>
                <a:cs typeface="Calibri"/>
              </a:rPr>
              <a:t>to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	</a:t>
            </a:r>
            <a:r>
              <a:rPr sz="2300" spc="254" dirty="0">
                <a:solidFill>
                  <a:srgbClr val="F5FFF5"/>
                </a:solidFill>
                <a:latin typeface="Calibri"/>
                <a:cs typeface="Calibri"/>
              </a:rPr>
              <a:t>help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	</a:t>
            </a:r>
            <a:r>
              <a:rPr sz="2300" spc="340" dirty="0">
                <a:solidFill>
                  <a:srgbClr val="F5FFF5"/>
                </a:solidFill>
                <a:latin typeface="Calibri"/>
                <a:cs typeface="Calibri"/>
              </a:rPr>
              <a:t>product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	</a:t>
            </a:r>
            <a:r>
              <a:rPr sz="2300" spc="270" dirty="0">
                <a:solidFill>
                  <a:srgbClr val="F5FFF5"/>
                </a:solidFill>
                <a:latin typeface="Calibri"/>
                <a:cs typeface="Calibri"/>
              </a:rPr>
              <a:t>and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345" dirty="0">
                <a:solidFill>
                  <a:srgbClr val="F5FFF5"/>
                </a:solidFill>
                <a:latin typeface="Calibri"/>
                <a:cs typeface="Calibri"/>
              </a:rPr>
              <a:t>business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330" dirty="0">
                <a:solidFill>
                  <a:srgbClr val="F5FFF5"/>
                </a:solidFill>
                <a:latin typeface="Calibri"/>
                <a:cs typeface="Calibri"/>
              </a:rPr>
              <a:t>teams </a:t>
            </a:r>
            <a:r>
              <a:rPr sz="2300" spc="325" dirty="0">
                <a:solidFill>
                  <a:srgbClr val="F5FFF5"/>
                </a:solidFill>
                <a:latin typeface="Calibri"/>
                <a:cs typeface="Calibri"/>
              </a:rPr>
              <a:t>understand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240" dirty="0">
                <a:solidFill>
                  <a:srgbClr val="F5FFF5"/>
                </a:solidFill>
                <a:latin typeface="Calibri"/>
                <a:cs typeface="Calibri"/>
              </a:rPr>
              <a:t>the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335" dirty="0">
                <a:solidFill>
                  <a:srgbClr val="F5FFF5"/>
                </a:solidFill>
                <a:latin typeface="Calibri"/>
                <a:cs typeface="Calibri"/>
              </a:rPr>
              <a:t>progress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270" dirty="0">
                <a:solidFill>
                  <a:srgbClr val="F5FFF5"/>
                </a:solidFill>
                <a:latin typeface="Calibri"/>
                <a:cs typeface="Calibri"/>
              </a:rPr>
              <a:t>and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295" dirty="0">
                <a:solidFill>
                  <a:srgbClr val="F5FFF5"/>
                </a:solidFill>
                <a:latin typeface="Calibri"/>
                <a:cs typeface="Calibri"/>
              </a:rPr>
              <a:t>behavior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180" dirty="0">
                <a:solidFill>
                  <a:srgbClr val="F5FFF5"/>
                </a:solidFill>
                <a:latin typeface="Calibri"/>
                <a:cs typeface="Calibri"/>
              </a:rPr>
              <a:t>of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	</a:t>
            </a:r>
            <a:r>
              <a:rPr sz="2300" spc="300" dirty="0">
                <a:solidFill>
                  <a:srgbClr val="F5FFF5"/>
                </a:solidFill>
                <a:latin typeface="Calibri"/>
                <a:cs typeface="Calibri"/>
              </a:rPr>
              <a:t>Stripe</a:t>
            </a:r>
            <a:endParaRPr sz="23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2300" spc="360" dirty="0">
                <a:solidFill>
                  <a:srgbClr val="F5FFF5"/>
                </a:solidFill>
                <a:latin typeface="Calibri"/>
                <a:cs typeface="Calibri"/>
              </a:rPr>
              <a:t>Connect?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71714" y="0"/>
            <a:ext cx="4916283" cy="279401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2425701"/>
            <a:ext cx="10609580" cy="7861300"/>
            <a:chOff x="0" y="2425701"/>
            <a:chExt cx="10609580" cy="786130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923720"/>
              <a:ext cx="3581530" cy="23632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733128" y="2425712"/>
              <a:ext cx="876300" cy="1270635"/>
            </a:xfrm>
            <a:custGeom>
              <a:avLst/>
              <a:gdLst/>
              <a:ahLst/>
              <a:cxnLst/>
              <a:rect l="l" t="t" r="r" b="b"/>
              <a:pathLst>
                <a:path w="876300" h="1270635">
                  <a:moveTo>
                    <a:pt x="458470" y="778510"/>
                  </a:moveTo>
                  <a:lnTo>
                    <a:pt x="442048" y="762088"/>
                  </a:lnTo>
                  <a:lnTo>
                    <a:pt x="437032" y="762088"/>
                  </a:lnTo>
                  <a:lnTo>
                    <a:pt x="420611" y="778510"/>
                  </a:lnTo>
                  <a:lnTo>
                    <a:pt x="420611" y="783526"/>
                  </a:lnTo>
                  <a:lnTo>
                    <a:pt x="437032" y="799934"/>
                  </a:lnTo>
                  <a:lnTo>
                    <a:pt x="442048" y="799934"/>
                  </a:lnTo>
                  <a:lnTo>
                    <a:pt x="458470" y="783526"/>
                  </a:lnTo>
                  <a:lnTo>
                    <a:pt x="458470" y="781011"/>
                  </a:lnTo>
                  <a:lnTo>
                    <a:pt x="458470" y="778510"/>
                  </a:lnTo>
                  <a:close/>
                </a:path>
                <a:path w="876300" h="1270635">
                  <a:moveTo>
                    <a:pt x="458470" y="703719"/>
                  </a:moveTo>
                  <a:lnTo>
                    <a:pt x="442048" y="687298"/>
                  </a:lnTo>
                  <a:lnTo>
                    <a:pt x="437032" y="687298"/>
                  </a:lnTo>
                  <a:lnTo>
                    <a:pt x="420611" y="703719"/>
                  </a:lnTo>
                  <a:lnTo>
                    <a:pt x="420611" y="708736"/>
                  </a:lnTo>
                  <a:lnTo>
                    <a:pt x="437032" y="725157"/>
                  </a:lnTo>
                  <a:lnTo>
                    <a:pt x="442048" y="725157"/>
                  </a:lnTo>
                  <a:lnTo>
                    <a:pt x="458470" y="708736"/>
                  </a:lnTo>
                  <a:lnTo>
                    <a:pt x="458470" y="706234"/>
                  </a:lnTo>
                  <a:lnTo>
                    <a:pt x="458470" y="703719"/>
                  </a:lnTo>
                  <a:close/>
                </a:path>
                <a:path w="876300" h="1270635">
                  <a:moveTo>
                    <a:pt x="691616" y="359613"/>
                  </a:moveTo>
                  <a:lnTo>
                    <a:pt x="671385" y="338315"/>
                  </a:lnTo>
                  <a:lnTo>
                    <a:pt x="667461" y="338950"/>
                  </a:lnTo>
                  <a:lnTo>
                    <a:pt x="623481" y="360654"/>
                  </a:lnTo>
                  <a:lnTo>
                    <a:pt x="587959" y="373354"/>
                  </a:lnTo>
                  <a:lnTo>
                    <a:pt x="550722" y="377698"/>
                  </a:lnTo>
                  <a:lnTo>
                    <a:pt x="505320" y="372376"/>
                  </a:lnTo>
                  <a:lnTo>
                    <a:pt x="445287" y="356069"/>
                  </a:lnTo>
                  <a:lnTo>
                    <a:pt x="431431" y="351904"/>
                  </a:lnTo>
                  <a:lnTo>
                    <a:pt x="417410" y="348424"/>
                  </a:lnTo>
                  <a:lnTo>
                    <a:pt x="374523" y="342049"/>
                  </a:lnTo>
                  <a:lnTo>
                    <a:pt x="345655" y="341223"/>
                  </a:lnTo>
                  <a:lnTo>
                    <a:pt x="331190" y="341845"/>
                  </a:lnTo>
                  <a:lnTo>
                    <a:pt x="288290" y="347840"/>
                  </a:lnTo>
                  <a:lnTo>
                    <a:pt x="246634" y="359905"/>
                  </a:lnTo>
                  <a:lnTo>
                    <a:pt x="211607" y="378637"/>
                  </a:lnTo>
                  <a:lnTo>
                    <a:pt x="209016" y="389547"/>
                  </a:lnTo>
                  <a:lnTo>
                    <a:pt x="210248" y="395160"/>
                  </a:lnTo>
                  <a:lnTo>
                    <a:pt x="327075" y="510362"/>
                  </a:lnTo>
                  <a:lnTo>
                    <a:pt x="368782" y="549998"/>
                  </a:lnTo>
                  <a:lnTo>
                    <a:pt x="386702" y="566496"/>
                  </a:lnTo>
                  <a:lnTo>
                    <a:pt x="395071" y="577723"/>
                  </a:lnTo>
                  <a:lnTo>
                    <a:pt x="401396" y="589813"/>
                  </a:lnTo>
                  <a:lnTo>
                    <a:pt x="405676" y="602780"/>
                  </a:lnTo>
                  <a:lnTo>
                    <a:pt x="408393" y="620458"/>
                  </a:lnTo>
                  <a:lnTo>
                    <a:pt x="409587" y="624090"/>
                  </a:lnTo>
                  <a:lnTo>
                    <a:pt x="436422" y="643255"/>
                  </a:lnTo>
                  <a:lnTo>
                    <a:pt x="440296" y="642950"/>
                  </a:lnTo>
                  <a:lnTo>
                    <a:pt x="443979" y="643305"/>
                  </a:lnTo>
                  <a:lnTo>
                    <a:pt x="470573" y="617816"/>
                  </a:lnTo>
                  <a:lnTo>
                    <a:pt x="472071" y="608876"/>
                  </a:lnTo>
                  <a:lnTo>
                    <a:pt x="491312" y="568528"/>
                  </a:lnTo>
                  <a:lnTo>
                    <a:pt x="622960" y="441998"/>
                  </a:lnTo>
                  <a:lnTo>
                    <a:pt x="642099" y="424345"/>
                  </a:lnTo>
                  <a:lnTo>
                    <a:pt x="655497" y="411454"/>
                  </a:lnTo>
                  <a:lnTo>
                    <a:pt x="667727" y="397611"/>
                  </a:lnTo>
                  <a:lnTo>
                    <a:pt x="678802" y="382841"/>
                  </a:lnTo>
                  <a:lnTo>
                    <a:pt x="688733" y="367118"/>
                  </a:lnTo>
                  <a:lnTo>
                    <a:pt x="690816" y="363499"/>
                  </a:lnTo>
                  <a:lnTo>
                    <a:pt x="691616" y="359613"/>
                  </a:lnTo>
                  <a:close/>
                </a:path>
                <a:path w="876300" h="1270635">
                  <a:moveTo>
                    <a:pt x="700087" y="1092504"/>
                  </a:moveTo>
                  <a:lnTo>
                    <a:pt x="695833" y="1048258"/>
                  </a:lnTo>
                  <a:lnTo>
                    <a:pt x="684809" y="1007745"/>
                  </a:lnTo>
                  <a:lnTo>
                    <a:pt x="663219" y="962253"/>
                  </a:lnTo>
                  <a:lnTo>
                    <a:pt x="633298" y="921753"/>
                  </a:lnTo>
                  <a:lnTo>
                    <a:pt x="596163" y="887768"/>
                  </a:lnTo>
                  <a:lnTo>
                    <a:pt x="553173" y="861542"/>
                  </a:lnTo>
                  <a:lnTo>
                    <a:pt x="505955" y="844067"/>
                  </a:lnTo>
                  <a:lnTo>
                    <a:pt x="456260" y="835990"/>
                  </a:lnTo>
                  <a:lnTo>
                    <a:pt x="447865" y="835583"/>
                  </a:lnTo>
                  <a:lnTo>
                    <a:pt x="431063" y="835583"/>
                  </a:lnTo>
                  <a:lnTo>
                    <a:pt x="381127" y="842060"/>
                  </a:lnTo>
                  <a:lnTo>
                    <a:pt x="333362" y="858012"/>
                  </a:lnTo>
                  <a:lnTo>
                    <a:pt x="289560" y="882827"/>
                  </a:lnTo>
                  <a:lnTo>
                    <a:pt x="251345" y="915606"/>
                  </a:lnTo>
                  <a:lnTo>
                    <a:pt x="220141" y="955116"/>
                  </a:lnTo>
                  <a:lnTo>
                    <a:pt x="197104" y="999896"/>
                  </a:lnTo>
                  <a:lnTo>
                    <a:pt x="183095" y="1048258"/>
                  </a:lnTo>
                  <a:lnTo>
                    <a:pt x="178841" y="1089545"/>
                  </a:lnTo>
                  <a:lnTo>
                    <a:pt x="178790" y="1092123"/>
                  </a:lnTo>
                  <a:lnTo>
                    <a:pt x="179235" y="1094600"/>
                  </a:lnTo>
                  <a:lnTo>
                    <a:pt x="195503" y="1108964"/>
                  </a:lnTo>
                  <a:lnTo>
                    <a:pt x="683666" y="1108925"/>
                  </a:lnTo>
                  <a:lnTo>
                    <a:pt x="700087" y="1092504"/>
                  </a:lnTo>
                  <a:close/>
                </a:path>
                <a:path w="876300" h="1270635">
                  <a:moveTo>
                    <a:pt x="876058" y="8051"/>
                  </a:moveTo>
                  <a:lnTo>
                    <a:pt x="862914" y="0"/>
                  </a:lnTo>
                  <a:lnTo>
                    <a:pt x="762762" y="0"/>
                  </a:lnTo>
                  <a:lnTo>
                    <a:pt x="762762" y="119748"/>
                  </a:lnTo>
                  <a:lnTo>
                    <a:pt x="762698" y="216484"/>
                  </a:lnTo>
                  <a:lnTo>
                    <a:pt x="758520" y="275005"/>
                  </a:lnTo>
                  <a:lnTo>
                    <a:pt x="747128" y="327825"/>
                  </a:lnTo>
                  <a:lnTo>
                    <a:pt x="728370" y="374713"/>
                  </a:lnTo>
                  <a:lnTo>
                    <a:pt x="702005" y="416204"/>
                  </a:lnTo>
                  <a:lnTo>
                    <a:pt x="667842" y="452805"/>
                  </a:lnTo>
                  <a:lnTo>
                    <a:pt x="648157" y="470623"/>
                  </a:lnTo>
                  <a:lnTo>
                    <a:pt x="546265" y="563918"/>
                  </a:lnTo>
                  <a:lnTo>
                    <a:pt x="518198" y="598436"/>
                  </a:lnTo>
                  <a:lnTo>
                    <a:pt x="510032" y="619988"/>
                  </a:lnTo>
                  <a:lnTo>
                    <a:pt x="507885" y="630224"/>
                  </a:lnTo>
                  <a:lnTo>
                    <a:pt x="514019" y="674878"/>
                  </a:lnTo>
                  <a:lnTo>
                    <a:pt x="539343" y="712774"/>
                  </a:lnTo>
                  <a:lnTo>
                    <a:pt x="548081" y="720305"/>
                  </a:lnTo>
                  <a:lnTo>
                    <a:pt x="667385" y="829614"/>
                  </a:lnTo>
                  <a:lnTo>
                    <a:pt x="701548" y="866216"/>
                  </a:lnTo>
                  <a:lnTo>
                    <a:pt x="727913" y="907694"/>
                  </a:lnTo>
                  <a:lnTo>
                    <a:pt x="746683" y="954557"/>
                  </a:lnTo>
                  <a:lnTo>
                    <a:pt x="758075" y="1007338"/>
                  </a:lnTo>
                  <a:lnTo>
                    <a:pt x="762279" y="1066228"/>
                  </a:lnTo>
                  <a:lnTo>
                    <a:pt x="762304" y="1150099"/>
                  </a:lnTo>
                  <a:lnTo>
                    <a:pt x="116166" y="1150099"/>
                  </a:lnTo>
                  <a:lnTo>
                    <a:pt x="116205" y="1066228"/>
                  </a:lnTo>
                  <a:lnTo>
                    <a:pt x="120497" y="1007338"/>
                  </a:lnTo>
                  <a:lnTo>
                    <a:pt x="131927" y="954557"/>
                  </a:lnTo>
                  <a:lnTo>
                    <a:pt x="150710" y="907694"/>
                  </a:lnTo>
                  <a:lnTo>
                    <a:pt x="177076" y="866216"/>
                  </a:lnTo>
                  <a:lnTo>
                    <a:pt x="211239" y="829614"/>
                  </a:lnTo>
                  <a:lnTo>
                    <a:pt x="330847" y="720458"/>
                  </a:lnTo>
                  <a:lnTo>
                    <a:pt x="339725" y="712774"/>
                  </a:lnTo>
                  <a:lnTo>
                    <a:pt x="347510" y="704430"/>
                  </a:lnTo>
                  <a:lnTo>
                    <a:pt x="368795" y="663778"/>
                  </a:lnTo>
                  <a:lnTo>
                    <a:pt x="372478" y="640981"/>
                  </a:lnTo>
                  <a:lnTo>
                    <a:pt x="371309" y="629767"/>
                  </a:lnTo>
                  <a:lnTo>
                    <a:pt x="355028" y="588340"/>
                  </a:lnTo>
                  <a:lnTo>
                    <a:pt x="332206" y="563918"/>
                  </a:lnTo>
                  <a:lnTo>
                    <a:pt x="211099" y="453402"/>
                  </a:lnTo>
                  <a:lnTo>
                    <a:pt x="176999" y="416801"/>
                  </a:lnTo>
                  <a:lnTo>
                    <a:pt x="150672" y="375323"/>
                  </a:lnTo>
                  <a:lnTo>
                    <a:pt x="131902" y="328460"/>
                  </a:lnTo>
                  <a:lnTo>
                    <a:pt x="120472" y="275678"/>
                  </a:lnTo>
                  <a:lnTo>
                    <a:pt x="116166" y="216484"/>
                  </a:lnTo>
                  <a:lnTo>
                    <a:pt x="116166" y="119748"/>
                  </a:lnTo>
                  <a:lnTo>
                    <a:pt x="762762" y="119748"/>
                  </a:lnTo>
                  <a:lnTo>
                    <a:pt x="762762" y="0"/>
                  </a:lnTo>
                  <a:lnTo>
                    <a:pt x="16471" y="0"/>
                  </a:lnTo>
                  <a:lnTo>
                    <a:pt x="14058" y="469"/>
                  </a:lnTo>
                  <a:lnTo>
                    <a:pt x="50" y="16408"/>
                  </a:lnTo>
                  <a:lnTo>
                    <a:pt x="50" y="103327"/>
                  </a:lnTo>
                  <a:lnTo>
                    <a:pt x="16471" y="119748"/>
                  </a:lnTo>
                  <a:lnTo>
                    <a:pt x="78320" y="119748"/>
                  </a:lnTo>
                  <a:lnTo>
                    <a:pt x="78371" y="216484"/>
                  </a:lnTo>
                  <a:lnTo>
                    <a:pt x="81838" y="270586"/>
                  </a:lnTo>
                  <a:lnTo>
                    <a:pt x="91046" y="320967"/>
                  </a:lnTo>
                  <a:lnTo>
                    <a:pt x="106006" y="367004"/>
                  </a:lnTo>
                  <a:lnTo>
                    <a:pt x="126758" y="408825"/>
                  </a:lnTo>
                  <a:lnTo>
                    <a:pt x="153339" y="446557"/>
                  </a:lnTo>
                  <a:lnTo>
                    <a:pt x="185813" y="480352"/>
                  </a:lnTo>
                  <a:lnTo>
                    <a:pt x="306920" y="590867"/>
                  </a:lnTo>
                  <a:lnTo>
                    <a:pt x="312597" y="595617"/>
                  </a:lnTo>
                  <a:lnTo>
                    <a:pt x="317677" y="600887"/>
                  </a:lnTo>
                  <a:lnTo>
                    <a:pt x="322148" y="606666"/>
                  </a:lnTo>
                  <a:lnTo>
                    <a:pt x="326034" y="612965"/>
                  </a:lnTo>
                  <a:lnTo>
                    <a:pt x="329247" y="619633"/>
                  </a:lnTo>
                  <a:lnTo>
                    <a:pt x="329361" y="619988"/>
                  </a:lnTo>
                  <a:lnTo>
                    <a:pt x="331698" y="626529"/>
                  </a:lnTo>
                  <a:lnTo>
                    <a:pt x="331774" y="626859"/>
                  </a:lnTo>
                  <a:lnTo>
                    <a:pt x="333387" y="633641"/>
                  </a:lnTo>
                  <a:lnTo>
                    <a:pt x="333425" y="633958"/>
                  </a:lnTo>
                  <a:lnTo>
                    <a:pt x="334327" y="640981"/>
                  </a:lnTo>
                  <a:lnTo>
                    <a:pt x="334251" y="641438"/>
                  </a:lnTo>
                  <a:lnTo>
                    <a:pt x="333197" y="648538"/>
                  </a:lnTo>
                  <a:lnTo>
                    <a:pt x="333146" y="648779"/>
                  </a:lnTo>
                  <a:lnTo>
                    <a:pt x="331317" y="655866"/>
                  </a:lnTo>
                  <a:lnTo>
                    <a:pt x="331241" y="656031"/>
                  </a:lnTo>
                  <a:lnTo>
                    <a:pt x="328650" y="662940"/>
                  </a:lnTo>
                  <a:lnTo>
                    <a:pt x="305104" y="692302"/>
                  </a:lnTo>
                  <a:lnTo>
                    <a:pt x="185508" y="801598"/>
                  </a:lnTo>
                  <a:lnTo>
                    <a:pt x="153047" y="835393"/>
                  </a:lnTo>
                  <a:lnTo>
                    <a:pt x="126492" y="873137"/>
                  </a:lnTo>
                  <a:lnTo>
                    <a:pt x="105778" y="914958"/>
                  </a:lnTo>
                  <a:lnTo>
                    <a:pt x="90843" y="960983"/>
                  </a:lnTo>
                  <a:lnTo>
                    <a:pt x="81584" y="1011542"/>
                  </a:lnTo>
                  <a:lnTo>
                    <a:pt x="78041" y="1066228"/>
                  </a:lnTo>
                  <a:lnTo>
                    <a:pt x="78016" y="1150099"/>
                  </a:lnTo>
                  <a:lnTo>
                    <a:pt x="16433" y="1150099"/>
                  </a:lnTo>
                  <a:lnTo>
                    <a:pt x="0" y="1166926"/>
                  </a:lnTo>
                  <a:lnTo>
                    <a:pt x="50" y="1253896"/>
                  </a:lnTo>
                  <a:lnTo>
                    <a:pt x="16471" y="1270304"/>
                  </a:lnTo>
                  <a:lnTo>
                    <a:pt x="862888" y="1270304"/>
                  </a:lnTo>
                  <a:lnTo>
                    <a:pt x="865555" y="1269822"/>
                  </a:lnTo>
                  <a:lnTo>
                    <a:pt x="865263" y="1269822"/>
                  </a:lnTo>
                  <a:lnTo>
                    <a:pt x="869975" y="1267904"/>
                  </a:lnTo>
                  <a:lnTo>
                    <a:pt x="872020" y="1266532"/>
                  </a:lnTo>
                  <a:lnTo>
                    <a:pt x="875626" y="1262938"/>
                  </a:lnTo>
                  <a:lnTo>
                    <a:pt x="876058" y="1262278"/>
                  </a:lnTo>
                  <a:lnTo>
                    <a:pt x="876058" y="1158608"/>
                  </a:lnTo>
                  <a:lnTo>
                    <a:pt x="862914" y="1150556"/>
                  </a:lnTo>
                  <a:lnTo>
                    <a:pt x="800608" y="1150556"/>
                  </a:lnTo>
                  <a:lnTo>
                    <a:pt x="800608" y="1066228"/>
                  </a:lnTo>
                  <a:lnTo>
                    <a:pt x="797102" y="1011364"/>
                  </a:lnTo>
                  <a:lnTo>
                    <a:pt x="787920" y="960983"/>
                  </a:lnTo>
                  <a:lnTo>
                    <a:pt x="772998" y="914958"/>
                  </a:lnTo>
                  <a:lnTo>
                    <a:pt x="752284" y="873137"/>
                  </a:lnTo>
                  <a:lnTo>
                    <a:pt x="725728" y="835393"/>
                  </a:lnTo>
                  <a:lnTo>
                    <a:pt x="693267" y="801598"/>
                  </a:lnTo>
                  <a:lnTo>
                    <a:pt x="573519" y="692150"/>
                  </a:lnTo>
                  <a:lnTo>
                    <a:pt x="567639" y="687362"/>
                  </a:lnTo>
                  <a:lnTo>
                    <a:pt x="562368" y="682053"/>
                  </a:lnTo>
                  <a:lnTo>
                    <a:pt x="547535" y="655866"/>
                  </a:lnTo>
                  <a:lnTo>
                    <a:pt x="545706" y="648779"/>
                  </a:lnTo>
                  <a:lnTo>
                    <a:pt x="545668" y="648538"/>
                  </a:lnTo>
                  <a:lnTo>
                    <a:pt x="544626" y="641438"/>
                  </a:lnTo>
                  <a:lnTo>
                    <a:pt x="544652" y="640981"/>
                  </a:lnTo>
                  <a:lnTo>
                    <a:pt x="545604" y="633958"/>
                  </a:lnTo>
                  <a:lnTo>
                    <a:pt x="545693" y="633641"/>
                  </a:lnTo>
                  <a:lnTo>
                    <a:pt x="547357" y="626859"/>
                  </a:lnTo>
                  <a:lnTo>
                    <a:pt x="547484" y="626529"/>
                  </a:lnTo>
                  <a:lnTo>
                    <a:pt x="549859" y="619988"/>
                  </a:lnTo>
                  <a:lnTo>
                    <a:pt x="553110" y="613333"/>
                  </a:lnTo>
                  <a:lnTo>
                    <a:pt x="557022" y="607060"/>
                  </a:lnTo>
                  <a:lnTo>
                    <a:pt x="561530" y="601306"/>
                  </a:lnTo>
                  <a:lnTo>
                    <a:pt x="566623" y="596061"/>
                  </a:lnTo>
                  <a:lnTo>
                    <a:pt x="572312" y="591324"/>
                  </a:lnTo>
                  <a:lnTo>
                    <a:pt x="693267" y="481114"/>
                  </a:lnTo>
                  <a:lnTo>
                    <a:pt x="725728" y="447255"/>
                  </a:lnTo>
                  <a:lnTo>
                    <a:pt x="752284" y="409460"/>
                  </a:lnTo>
                  <a:lnTo>
                    <a:pt x="772998" y="367588"/>
                  </a:lnTo>
                  <a:lnTo>
                    <a:pt x="787920" y="321487"/>
                  </a:lnTo>
                  <a:lnTo>
                    <a:pt x="788009" y="320967"/>
                  </a:lnTo>
                  <a:lnTo>
                    <a:pt x="797102" y="271018"/>
                  </a:lnTo>
                  <a:lnTo>
                    <a:pt x="797128" y="270586"/>
                  </a:lnTo>
                  <a:lnTo>
                    <a:pt x="800569" y="216484"/>
                  </a:lnTo>
                  <a:lnTo>
                    <a:pt x="800608" y="119748"/>
                  </a:lnTo>
                  <a:lnTo>
                    <a:pt x="862838" y="119748"/>
                  </a:lnTo>
                  <a:lnTo>
                    <a:pt x="865555" y="119265"/>
                  </a:lnTo>
                  <a:lnTo>
                    <a:pt x="865225" y="119265"/>
                  </a:lnTo>
                  <a:lnTo>
                    <a:pt x="869708" y="117500"/>
                  </a:lnTo>
                  <a:lnTo>
                    <a:pt x="871804" y="116141"/>
                  </a:lnTo>
                  <a:lnTo>
                    <a:pt x="875449" y="112585"/>
                  </a:lnTo>
                  <a:lnTo>
                    <a:pt x="875550" y="112433"/>
                  </a:lnTo>
                  <a:lnTo>
                    <a:pt x="876058" y="111696"/>
                  </a:lnTo>
                  <a:lnTo>
                    <a:pt x="876058" y="80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683422" y="-683421"/>
            <a:ext cx="6732905" cy="10970895"/>
            <a:chOff x="-683422" y="-683421"/>
            <a:chExt cx="6732905" cy="109708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049374" cy="10286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3505200" cy="3963035"/>
            </a:xfrm>
            <a:custGeom>
              <a:avLst/>
              <a:gdLst/>
              <a:ahLst/>
              <a:cxnLst/>
              <a:rect l="l" t="t" r="r" b="b"/>
              <a:pathLst>
                <a:path w="3505200" h="3963035">
                  <a:moveTo>
                    <a:pt x="3504636" y="0"/>
                  </a:moveTo>
                  <a:lnTo>
                    <a:pt x="3498153" y="72760"/>
                  </a:lnTo>
                  <a:lnTo>
                    <a:pt x="3492512" y="126643"/>
                  </a:lnTo>
                  <a:lnTo>
                    <a:pt x="3486212" y="180444"/>
                  </a:lnTo>
                  <a:lnTo>
                    <a:pt x="3479251" y="234164"/>
                  </a:lnTo>
                  <a:lnTo>
                    <a:pt x="3471630" y="287803"/>
                  </a:lnTo>
                  <a:lnTo>
                    <a:pt x="3463352" y="341343"/>
                  </a:lnTo>
                  <a:lnTo>
                    <a:pt x="3454418" y="394771"/>
                  </a:lnTo>
                  <a:lnTo>
                    <a:pt x="3444830" y="448084"/>
                  </a:lnTo>
                  <a:lnTo>
                    <a:pt x="3434587" y="501284"/>
                  </a:lnTo>
                  <a:lnTo>
                    <a:pt x="3423692" y="554354"/>
                  </a:lnTo>
                  <a:lnTo>
                    <a:pt x="3412148" y="607279"/>
                  </a:lnTo>
                  <a:lnTo>
                    <a:pt x="3399955" y="660057"/>
                  </a:lnTo>
                  <a:lnTo>
                    <a:pt x="3387114" y="712691"/>
                  </a:lnTo>
                  <a:lnTo>
                    <a:pt x="3373628" y="765163"/>
                  </a:lnTo>
                  <a:lnTo>
                    <a:pt x="3359501" y="817457"/>
                  </a:lnTo>
                  <a:lnTo>
                    <a:pt x="3344734" y="869575"/>
                  </a:lnTo>
                  <a:lnTo>
                    <a:pt x="3329325" y="921515"/>
                  </a:lnTo>
                  <a:lnTo>
                    <a:pt x="3313280" y="973262"/>
                  </a:lnTo>
                  <a:lnTo>
                    <a:pt x="3296604" y="1024800"/>
                  </a:lnTo>
                  <a:lnTo>
                    <a:pt x="3279297" y="1076130"/>
                  </a:lnTo>
                  <a:lnTo>
                    <a:pt x="3261358" y="1127251"/>
                  </a:lnTo>
                  <a:lnTo>
                    <a:pt x="3242794" y="1178148"/>
                  </a:lnTo>
                  <a:lnTo>
                    <a:pt x="3223609" y="1228806"/>
                  </a:lnTo>
                  <a:lnTo>
                    <a:pt x="3203804" y="1279225"/>
                  </a:lnTo>
                  <a:lnTo>
                    <a:pt x="3183378" y="1329405"/>
                  </a:lnTo>
                  <a:lnTo>
                    <a:pt x="3162339" y="1379329"/>
                  </a:lnTo>
                  <a:lnTo>
                    <a:pt x="3140691" y="1428985"/>
                  </a:lnTo>
                  <a:lnTo>
                    <a:pt x="3118436" y="1478371"/>
                  </a:lnTo>
                  <a:lnTo>
                    <a:pt x="3095574" y="1527488"/>
                  </a:lnTo>
                  <a:lnTo>
                    <a:pt x="3072110" y="1576320"/>
                  </a:lnTo>
                  <a:lnTo>
                    <a:pt x="3048053" y="1624854"/>
                  </a:lnTo>
                  <a:lnTo>
                    <a:pt x="3023401" y="1673089"/>
                  </a:lnTo>
                  <a:lnTo>
                    <a:pt x="2998156" y="1721025"/>
                  </a:lnTo>
                  <a:lnTo>
                    <a:pt x="2972325" y="1768648"/>
                  </a:lnTo>
                  <a:lnTo>
                    <a:pt x="2945914" y="1815943"/>
                  </a:lnTo>
                  <a:lnTo>
                    <a:pt x="2918925" y="1862909"/>
                  </a:lnTo>
                  <a:lnTo>
                    <a:pt x="2891358" y="1909548"/>
                  </a:lnTo>
                  <a:lnTo>
                    <a:pt x="2863221" y="1955846"/>
                  </a:lnTo>
                  <a:lnTo>
                    <a:pt x="2834522" y="2001788"/>
                  </a:lnTo>
                  <a:lnTo>
                    <a:pt x="2805261" y="2047374"/>
                  </a:lnTo>
                  <a:lnTo>
                    <a:pt x="2775439" y="2092605"/>
                  </a:lnTo>
                  <a:lnTo>
                    <a:pt x="2745064" y="2137466"/>
                  </a:lnTo>
                  <a:lnTo>
                    <a:pt x="2714146" y="2181945"/>
                  </a:lnTo>
                  <a:lnTo>
                    <a:pt x="2682684" y="2226040"/>
                  </a:lnTo>
                  <a:lnTo>
                    <a:pt x="2650678" y="2269753"/>
                  </a:lnTo>
                  <a:lnTo>
                    <a:pt x="2618138" y="2313070"/>
                  </a:lnTo>
                  <a:lnTo>
                    <a:pt x="2585074" y="2355977"/>
                  </a:lnTo>
                  <a:lnTo>
                    <a:pt x="2551486" y="2398476"/>
                  </a:lnTo>
                  <a:lnTo>
                    <a:pt x="2517375" y="2440566"/>
                  </a:lnTo>
                  <a:lnTo>
                    <a:pt x="2482749" y="2482234"/>
                  </a:lnTo>
                  <a:lnTo>
                    <a:pt x="2447619" y="2523467"/>
                  </a:lnTo>
                  <a:lnTo>
                    <a:pt x="2411986" y="2564266"/>
                  </a:lnTo>
                  <a:lnTo>
                    <a:pt x="2375850" y="2604631"/>
                  </a:lnTo>
                  <a:lnTo>
                    <a:pt x="2339221" y="2644550"/>
                  </a:lnTo>
                  <a:lnTo>
                    <a:pt x="2302111" y="2684011"/>
                  </a:lnTo>
                  <a:lnTo>
                    <a:pt x="2264519" y="2723013"/>
                  </a:lnTo>
                  <a:lnTo>
                    <a:pt x="2226446" y="2761556"/>
                  </a:lnTo>
                  <a:lnTo>
                    <a:pt x="2187903" y="2799629"/>
                  </a:lnTo>
                  <a:lnTo>
                    <a:pt x="2148901" y="2837221"/>
                  </a:lnTo>
                  <a:lnTo>
                    <a:pt x="2109441" y="2874331"/>
                  </a:lnTo>
                  <a:lnTo>
                    <a:pt x="2069522" y="2910960"/>
                  </a:lnTo>
                  <a:lnTo>
                    <a:pt x="2029157" y="2947097"/>
                  </a:lnTo>
                  <a:lnTo>
                    <a:pt x="1988357" y="2982730"/>
                  </a:lnTo>
                  <a:lnTo>
                    <a:pt x="1947124" y="3017859"/>
                  </a:lnTo>
                  <a:lnTo>
                    <a:pt x="1905456" y="3052485"/>
                  </a:lnTo>
                  <a:lnTo>
                    <a:pt x="1863366" y="3086597"/>
                  </a:lnTo>
                  <a:lnTo>
                    <a:pt x="1820867" y="3120184"/>
                  </a:lnTo>
                  <a:lnTo>
                    <a:pt x="1777959" y="3153248"/>
                  </a:lnTo>
                  <a:lnTo>
                    <a:pt x="1734643" y="3185788"/>
                  </a:lnTo>
                  <a:lnTo>
                    <a:pt x="1690930" y="3217794"/>
                  </a:lnTo>
                  <a:lnTo>
                    <a:pt x="1646835" y="3249256"/>
                  </a:lnTo>
                  <a:lnTo>
                    <a:pt x="1602356" y="3280174"/>
                  </a:lnTo>
                  <a:lnTo>
                    <a:pt x="1557495" y="3310549"/>
                  </a:lnTo>
                  <a:lnTo>
                    <a:pt x="1512264" y="3340372"/>
                  </a:lnTo>
                  <a:lnTo>
                    <a:pt x="1466678" y="3369632"/>
                  </a:lnTo>
                  <a:lnTo>
                    <a:pt x="1420736" y="3398331"/>
                  </a:lnTo>
                  <a:lnTo>
                    <a:pt x="1374438" y="3426468"/>
                  </a:lnTo>
                  <a:lnTo>
                    <a:pt x="1327799" y="3454036"/>
                  </a:lnTo>
                  <a:lnTo>
                    <a:pt x="1280832" y="3481024"/>
                  </a:lnTo>
                  <a:lnTo>
                    <a:pt x="1233538" y="3507435"/>
                  </a:lnTo>
                  <a:lnTo>
                    <a:pt x="1185915" y="3533266"/>
                  </a:lnTo>
                  <a:lnTo>
                    <a:pt x="1137979" y="3558512"/>
                  </a:lnTo>
                  <a:lnTo>
                    <a:pt x="1089744" y="3583163"/>
                  </a:lnTo>
                  <a:lnTo>
                    <a:pt x="1041210" y="3607220"/>
                  </a:lnTo>
                  <a:lnTo>
                    <a:pt x="992378" y="3630684"/>
                  </a:lnTo>
                  <a:lnTo>
                    <a:pt x="943261" y="3653547"/>
                  </a:lnTo>
                  <a:lnTo>
                    <a:pt x="893875" y="3675802"/>
                  </a:lnTo>
                  <a:lnTo>
                    <a:pt x="844219" y="3697449"/>
                  </a:lnTo>
                  <a:lnTo>
                    <a:pt x="794294" y="3718489"/>
                  </a:lnTo>
                  <a:lnTo>
                    <a:pt x="744115" y="3738915"/>
                  </a:lnTo>
                  <a:lnTo>
                    <a:pt x="693696" y="3758720"/>
                  </a:lnTo>
                  <a:lnTo>
                    <a:pt x="643038" y="3777905"/>
                  </a:lnTo>
                  <a:lnTo>
                    <a:pt x="592140" y="3796469"/>
                  </a:lnTo>
                  <a:lnTo>
                    <a:pt x="541019" y="3814408"/>
                  </a:lnTo>
                  <a:lnTo>
                    <a:pt x="489690" y="3831715"/>
                  </a:lnTo>
                  <a:lnTo>
                    <a:pt x="438151" y="3848391"/>
                  </a:lnTo>
                  <a:lnTo>
                    <a:pt x="386405" y="3864435"/>
                  </a:lnTo>
                  <a:lnTo>
                    <a:pt x="334464" y="3879844"/>
                  </a:lnTo>
                  <a:lnTo>
                    <a:pt x="282347" y="3894612"/>
                  </a:lnTo>
                  <a:lnTo>
                    <a:pt x="230053" y="3908738"/>
                  </a:lnTo>
                  <a:lnTo>
                    <a:pt x="177581" y="3922224"/>
                  </a:lnTo>
                  <a:lnTo>
                    <a:pt x="124947" y="3935066"/>
                  </a:lnTo>
                  <a:lnTo>
                    <a:pt x="72168" y="3947258"/>
                  </a:lnTo>
                  <a:lnTo>
                    <a:pt x="19244" y="3958802"/>
                  </a:lnTo>
                  <a:lnTo>
                    <a:pt x="0" y="3962753"/>
                  </a:lnTo>
                </a:path>
              </a:pathLst>
            </a:custGeom>
            <a:ln w="13668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5309476" y="7284749"/>
            <a:ext cx="2978785" cy="3002280"/>
          </a:xfrm>
          <a:custGeom>
            <a:avLst/>
            <a:gdLst/>
            <a:ahLst/>
            <a:cxnLst/>
            <a:rect l="l" t="t" r="r" b="b"/>
            <a:pathLst>
              <a:path w="2978784" h="3002279">
                <a:moveTo>
                  <a:pt x="0" y="3002250"/>
                </a:moveTo>
                <a:lnTo>
                  <a:pt x="13730" y="2923457"/>
                </a:lnTo>
                <a:lnTo>
                  <a:pt x="22183" y="2879556"/>
                </a:lnTo>
                <a:lnTo>
                  <a:pt x="31174" y="2835763"/>
                </a:lnTo>
                <a:lnTo>
                  <a:pt x="40700" y="2792089"/>
                </a:lnTo>
                <a:lnTo>
                  <a:pt x="50761" y="2748536"/>
                </a:lnTo>
                <a:lnTo>
                  <a:pt x="61358" y="2705103"/>
                </a:lnTo>
                <a:lnTo>
                  <a:pt x="72487" y="2661803"/>
                </a:lnTo>
                <a:lnTo>
                  <a:pt x="84144" y="2618649"/>
                </a:lnTo>
                <a:lnTo>
                  <a:pt x="96330" y="2575642"/>
                </a:lnTo>
                <a:lnTo>
                  <a:pt x="109045" y="2532781"/>
                </a:lnTo>
                <a:lnTo>
                  <a:pt x="122285" y="2490080"/>
                </a:lnTo>
                <a:lnTo>
                  <a:pt x="136046" y="2447550"/>
                </a:lnTo>
                <a:lnTo>
                  <a:pt x="150328" y="2405193"/>
                </a:lnTo>
                <a:lnTo>
                  <a:pt x="165131" y="2363007"/>
                </a:lnTo>
                <a:lnTo>
                  <a:pt x="180450" y="2321007"/>
                </a:lnTo>
                <a:lnTo>
                  <a:pt x="196282" y="2279204"/>
                </a:lnTo>
                <a:lnTo>
                  <a:pt x="212625" y="2237598"/>
                </a:lnTo>
                <a:lnTo>
                  <a:pt x="229480" y="2196190"/>
                </a:lnTo>
                <a:lnTo>
                  <a:pt x="246841" y="2154992"/>
                </a:lnTo>
                <a:lnTo>
                  <a:pt x="264705" y="2114016"/>
                </a:lnTo>
                <a:lnTo>
                  <a:pt x="283070" y="2073262"/>
                </a:lnTo>
                <a:lnTo>
                  <a:pt x="301936" y="2032731"/>
                </a:lnTo>
                <a:lnTo>
                  <a:pt x="321298" y="1992434"/>
                </a:lnTo>
                <a:lnTo>
                  <a:pt x="341151" y="1952384"/>
                </a:lnTo>
                <a:lnTo>
                  <a:pt x="361493" y="1912581"/>
                </a:lnTo>
                <a:lnTo>
                  <a:pt x="382326" y="1873025"/>
                </a:lnTo>
                <a:lnTo>
                  <a:pt x="403642" y="1833726"/>
                </a:lnTo>
                <a:lnTo>
                  <a:pt x="425436" y="1794699"/>
                </a:lnTo>
                <a:lnTo>
                  <a:pt x="447707" y="1755941"/>
                </a:lnTo>
                <a:lnTo>
                  <a:pt x="470455" y="1717455"/>
                </a:lnTo>
                <a:lnTo>
                  <a:pt x="493674" y="1679250"/>
                </a:lnTo>
                <a:lnTo>
                  <a:pt x="517356" y="1641339"/>
                </a:lnTo>
                <a:lnTo>
                  <a:pt x="541502" y="1603721"/>
                </a:lnTo>
                <a:lnTo>
                  <a:pt x="566111" y="1566396"/>
                </a:lnTo>
                <a:lnTo>
                  <a:pt x="591177" y="1529377"/>
                </a:lnTo>
                <a:lnTo>
                  <a:pt x="616691" y="1492673"/>
                </a:lnTo>
                <a:lnTo>
                  <a:pt x="642654" y="1456286"/>
                </a:lnTo>
                <a:lnTo>
                  <a:pt x="669065" y="1420214"/>
                </a:lnTo>
                <a:lnTo>
                  <a:pt x="695917" y="1384469"/>
                </a:lnTo>
                <a:lnTo>
                  <a:pt x="723201" y="1349062"/>
                </a:lnTo>
                <a:lnTo>
                  <a:pt x="750918" y="1313992"/>
                </a:lnTo>
                <a:lnTo>
                  <a:pt x="779067" y="1279259"/>
                </a:lnTo>
                <a:lnTo>
                  <a:pt x="807641" y="1244875"/>
                </a:lnTo>
                <a:lnTo>
                  <a:pt x="836629" y="1210849"/>
                </a:lnTo>
                <a:lnTo>
                  <a:pt x="866034" y="1177181"/>
                </a:lnTo>
                <a:lnTo>
                  <a:pt x="895853" y="1143872"/>
                </a:lnTo>
                <a:lnTo>
                  <a:pt x="926079" y="1110931"/>
                </a:lnTo>
                <a:lnTo>
                  <a:pt x="956703" y="1078368"/>
                </a:lnTo>
                <a:lnTo>
                  <a:pt x="987724" y="1046184"/>
                </a:lnTo>
                <a:lnTo>
                  <a:pt x="1019142" y="1014378"/>
                </a:lnTo>
                <a:lnTo>
                  <a:pt x="1050948" y="982959"/>
                </a:lnTo>
                <a:lnTo>
                  <a:pt x="1083132" y="951939"/>
                </a:lnTo>
                <a:lnTo>
                  <a:pt x="1115695" y="921315"/>
                </a:lnTo>
                <a:lnTo>
                  <a:pt x="1148636" y="891089"/>
                </a:lnTo>
                <a:lnTo>
                  <a:pt x="1181945" y="861270"/>
                </a:lnTo>
                <a:lnTo>
                  <a:pt x="1215613" y="831865"/>
                </a:lnTo>
                <a:lnTo>
                  <a:pt x="1249639" y="802877"/>
                </a:lnTo>
                <a:lnTo>
                  <a:pt x="1284023" y="774303"/>
                </a:lnTo>
                <a:lnTo>
                  <a:pt x="1318756" y="746154"/>
                </a:lnTo>
                <a:lnTo>
                  <a:pt x="1353826" y="718437"/>
                </a:lnTo>
                <a:lnTo>
                  <a:pt x="1389233" y="691153"/>
                </a:lnTo>
                <a:lnTo>
                  <a:pt x="1424978" y="664301"/>
                </a:lnTo>
                <a:lnTo>
                  <a:pt x="1461050" y="637890"/>
                </a:lnTo>
                <a:lnTo>
                  <a:pt x="1497437" y="611927"/>
                </a:lnTo>
                <a:lnTo>
                  <a:pt x="1534141" y="586413"/>
                </a:lnTo>
                <a:lnTo>
                  <a:pt x="1571161" y="561347"/>
                </a:lnTo>
                <a:lnTo>
                  <a:pt x="1608485" y="536738"/>
                </a:lnTo>
                <a:lnTo>
                  <a:pt x="1646103" y="512592"/>
                </a:lnTo>
                <a:lnTo>
                  <a:pt x="1684014" y="488910"/>
                </a:lnTo>
                <a:lnTo>
                  <a:pt x="1722219" y="465691"/>
                </a:lnTo>
                <a:lnTo>
                  <a:pt x="1760706" y="442943"/>
                </a:lnTo>
                <a:lnTo>
                  <a:pt x="1799463" y="420672"/>
                </a:lnTo>
                <a:lnTo>
                  <a:pt x="1838490" y="398878"/>
                </a:lnTo>
                <a:lnTo>
                  <a:pt x="1877789" y="377562"/>
                </a:lnTo>
                <a:lnTo>
                  <a:pt x="1917345" y="356729"/>
                </a:lnTo>
                <a:lnTo>
                  <a:pt x="1957148" y="336387"/>
                </a:lnTo>
                <a:lnTo>
                  <a:pt x="1997198" y="316534"/>
                </a:lnTo>
                <a:lnTo>
                  <a:pt x="2037495" y="297172"/>
                </a:lnTo>
                <a:lnTo>
                  <a:pt x="2078026" y="278306"/>
                </a:lnTo>
                <a:lnTo>
                  <a:pt x="2118780" y="259941"/>
                </a:lnTo>
                <a:lnTo>
                  <a:pt x="2159756" y="242077"/>
                </a:lnTo>
                <a:lnTo>
                  <a:pt x="2200954" y="224716"/>
                </a:lnTo>
                <a:lnTo>
                  <a:pt x="2242362" y="207861"/>
                </a:lnTo>
                <a:lnTo>
                  <a:pt x="2283968" y="191518"/>
                </a:lnTo>
                <a:lnTo>
                  <a:pt x="2325771" y="175686"/>
                </a:lnTo>
                <a:lnTo>
                  <a:pt x="2367771" y="160367"/>
                </a:lnTo>
                <a:lnTo>
                  <a:pt x="2409957" y="145564"/>
                </a:lnTo>
                <a:lnTo>
                  <a:pt x="2452314" y="131282"/>
                </a:lnTo>
                <a:lnTo>
                  <a:pt x="2494844" y="117521"/>
                </a:lnTo>
                <a:lnTo>
                  <a:pt x="2537545" y="104281"/>
                </a:lnTo>
                <a:lnTo>
                  <a:pt x="2580406" y="91566"/>
                </a:lnTo>
                <a:lnTo>
                  <a:pt x="2623413" y="79380"/>
                </a:lnTo>
                <a:lnTo>
                  <a:pt x="2666567" y="67722"/>
                </a:lnTo>
                <a:lnTo>
                  <a:pt x="2709867" y="56594"/>
                </a:lnTo>
                <a:lnTo>
                  <a:pt x="2753300" y="45997"/>
                </a:lnTo>
                <a:lnTo>
                  <a:pt x="2796853" y="35936"/>
                </a:lnTo>
                <a:lnTo>
                  <a:pt x="2840527" y="26410"/>
                </a:lnTo>
                <a:lnTo>
                  <a:pt x="2884320" y="17419"/>
                </a:lnTo>
                <a:lnTo>
                  <a:pt x="2928221" y="8966"/>
                </a:lnTo>
                <a:lnTo>
                  <a:pt x="2972216" y="1054"/>
                </a:lnTo>
                <a:lnTo>
                  <a:pt x="2978522" y="0"/>
                </a:lnTo>
              </a:path>
            </a:pathLst>
          </a:custGeom>
          <a:ln w="11279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20657" y="3240028"/>
            <a:ext cx="1143000" cy="1143000"/>
          </a:xfrm>
          <a:custGeom>
            <a:avLst/>
            <a:gdLst/>
            <a:ahLst/>
            <a:cxnLst/>
            <a:rect l="l" t="t" r="r" b="b"/>
            <a:pathLst>
              <a:path w="1143000" h="1143000">
                <a:moveTo>
                  <a:pt x="571186" y="1142373"/>
                </a:moveTo>
                <a:lnTo>
                  <a:pt x="524340" y="1140479"/>
                </a:lnTo>
                <a:lnTo>
                  <a:pt x="478537" y="1134897"/>
                </a:lnTo>
                <a:lnTo>
                  <a:pt x="433923" y="1125772"/>
                </a:lnTo>
                <a:lnTo>
                  <a:pt x="390647" y="1113253"/>
                </a:lnTo>
                <a:lnTo>
                  <a:pt x="348854" y="1097486"/>
                </a:lnTo>
                <a:lnTo>
                  <a:pt x="308693" y="1078618"/>
                </a:lnTo>
                <a:lnTo>
                  <a:pt x="270309" y="1056796"/>
                </a:lnTo>
                <a:lnTo>
                  <a:pt x="233851" y="1032167"/>
                </a:lnTo>
                <a:lnTo>
                  <a:pt x="199464" y="1004878"/>
                </a:lnTo>
                <a:lnTo>
                  <a:pt x="167296" y="975076"/>
                </a:lnTo>
                <a:lnTo>
                  <a:pt x="137494" y="942908"/>
                </a:lnTo>
                <a:lnTo>
                  <a:pt x="110205" y="908521"/>
                </a:lnTo>
                <a:lnTo>
                  <a:pt x="85576" y="872063"/>
                </a:lnTo>
                <a:lnTo>
                  <a:pt x="63754" y="833679"/>
                </a:lnTo>
                <a:lnTo>
                  <a:pt x="44886" y="793518"/>
                </a:lnTo>
                <a:lnTo>
                  <a:pt x="29119" y="751725"/>
                </a:lnTo>
                <a:lnTo>
                  <a:pt x="16600" y="708449"/>
                </a:lnTo>
                <a:lnTo>
                  <a:pt x="7475" y="663836"/>
                </a:lnTo>
                <a:lnTo>
                  <a:pt x="1893" y="618032"/>
                </a:lnTo>
                <a:lnTo>
                  <a:pt x="0" y="571186"/>
                </a:lnTo>
                <a:lnTo>
                  <a:pt x="1893" y="524340"/>
                </a:lnTo>
                <a:lnTo>
                  <a:pt x="7475" y="478537"/>
                </a:lnTo>
                <a:lnTo>
                  <a:pt x="16600" y="433923"/>
                </a:lnTo>
                <a:lnTo>
                  <a:pt x="29119" y="390647"/>
                </a:lnTo>
                <a:lnTo>
                  <a:pt x="44886" y="348854"/>
                </a:lnTo>
                <a:lnTo>
                  <a:pt x="63754" y="308693"/>
                </a:lnTo>
                <a:lnTo>
                  <a:pt x="85576" y="270309"/>
                </a:lnTo>
                <a:lnTo>
                  <a:pt x="110205" y="233851"/>
                </a:lnTo>
                <a:lnTo>
                  <a:pt x="137494" y="199464"/>
                </a:lnTo>
                <a:lnTo>
                  <a:pt x="167296" y="167296"/>
                </a:lnTo>
                <a:lnTo>
                  <a:pt x="199464" y="137494"/>
                </a:lnTo>
                <a:lnTo>
                  <a:pt x="233851" y="110205"/>
                </a:lnTo>
                <a:lnTo>
                  <a:pt x="270309" y="85576"/>
                </a:lnTo>
                <a:lnTo>
                  <a:pt x="308693" y="63754"/>
                </a:lnTo>
                <a:lnTo>
                  <a:pt x="348854" y="44886"/>
                </a:lnTo>
                <a:lnTo>
                  <a:pt x="390647" y="29119"/>
                </a:lnTo>
                <a:lnTo>
                  <a:pt x="433923" y="16600"/>
                </a:lnTo>
                <a:lnTo>
                  <a:pt x="478537" y="7475"/>
                </a:lnTo>
                <a:lnTo>
                  <a:pt x="524340" y="1893"/>
                </a:lnTo>
                <a:lnTo>
                  <a:pt x="571186" y="0"/>
                </a:lnTo>
                <a:lnTo>
                  <a:pt x="618032" y="1893"/>
                </a:lnTo>
                <a:lnTo>
                  <a:pt x="663836" y="7475"/>
                </a:lnTo>
                <a:lnTo>
                  <a:pt x="708449" y="16600"/>
                </a:lnTo>
                <a:lnTo>
                  <a:pt x="751725" y="29119"/>
                </a:lnTo>
                <a:lnTo>
                  <a:pt x="793518" y="44886"/>
                </a:lnTo>
                <a:lnTo>
                  <a:pt x="833679" y="63754"/>
                </a:lnTo>
                <a:lnTo>
                  <a:pt x="872063" y="85576"/>
                </a:lnTo>
                <a:lnTo>
                  <a:pt x="908521" y="110205"/>
                </a:lnTo>
                <a:lnTo>
                  <a:pt x="942908" y="137494"/>
                </a:lnTo>
                <a:lnTo>
                  <a:pt x="975076" y="167296"/>
                </a:lnTo>
                <a:lnTo>
                  <a:pt x="1004878" y="199464"/>
                </a:lnTo>
                <a:lnTo>
                  <a:pt x="1032167" y="233851"/>
                </a:lnTo>
                <a:lnTo>
                  <a:pt x="1056796" y="270309"/>
                </a:lnTo>
                <a:lnTo>
                  <a:pt x="1078618" y="308693"/>
                </a:lnTo>
                <a:lnTo>
                  <a:pt x="1097486" y="348854"/>
                </a:lnTo>
                <a:lnTo>
                  <a:pt x="1113253" y="390647"/>
                </a:lnTo>
                <a:lnTo>
                  <a:pt x="1125772" y="433923"/>
                </a:lnTo>
                <a:lnTo>
                  <a:pt x="1134897" y="478537"/>
                </a:lnTo>
                <a:lnTo>
                  <a:pt x="1140479" y="524340"/>
                </a:lnTo>
                <a:lnTo>
                  <a:pt x="1142373" y="571186"/>
                </a:lnTo>
                <a:lnTo>
                  <a:pt x="1140479" y="618032"/>
                </a:lnTo>
                <a:lnTo>
                  <a:pt x="1134897" y="663836"/>
                </a:lnTo>
                <a:lnTo>
                  <a:pt x="1125772" y="708449"/>
                </a:lnTo>
                <a:lnTo>
                  <a:pt x="1113253" y="751725"/>
                </a:lnTo>
                <a:lnTo>
                  <a:pt x="1097486" y="793518"/>
                </a:lnTo>
                <a:lnTo>
                  <a:pt x="1078618" y="833679"/>
                </a:lnTo>
                <a:lnTo>
                  <a:pt x="1056796" y="872063"/>
                </a:lnTo>
                <a:lnTo>
                  <a:pt x="1032167" y="908521"/>
                </a:lnTo>
                <a:lnTo>
                  <a:pt x="1004878" y="942908"/>
                </a:lnTo>
                <a:lnTo>
                  <a:pt x="975076" y="975076"/>
                </a:lnTo>
                <a:lnTo>
                  <a:pt x="942908" y="1004878"/>
                </a:lnTo>
                <a:lnTo>
                  <a:pt x="908521" y="1032167"/>
                </a:lnTo>
                <a:lnTo>
                  <a:pt x="872063" y="1056796"/>
                </a:lnTo>
                <a:lnTo>
                  <a:pt x="833679" y="1078618"/>
                </a:lnTo>
                <a:lnTo>
                  <a:pt x="793518" y="1097486"/>
                </a:lnTo>
                <a:lnTo>
                  <a:pt x="751725" y="1113253"/>
                </a:lnTo>
                <a:lnTo>
                  <a:pt x="708449" y="1125772"/>
                </a:lnTo>
                <a:lnTo>
                  <a:pt x="663836" y="1134897"/>
                </a:lnTo>
                <a:lnTo>
                  <a:pt x="618032" y="1140479"/>
                </a:lnTo>
                <a:lnTo>
                  <a:pt x="571186" y="1142373"/>
                </a:lnTo>
                <a:close/>
              </a:path>
            </a:pathLst>
          </a:custGeom>
          <a:solidFill>
            <a:srgbClr val="041C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3639" y="530352"/>
            <a:ext cx="6449567" cy="947927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740721" y="3453926"/>
            <a:ext cx="714375" cy="711200"/>
          </a:xfrm>
          <a:custGeom>
            <a:avLst/>
            <a:gdLst/>
            <a:ahLst/>
            <a:cxnLst/>
            <a:rect l="l" t="t" r="r" b="b"/>
            <a:pathLst>
              <a:path w="714375" h="711200">
                <a:moveTo>
                  <a:pt x="482783" y="71120"/>
                </a:moveTo>
                <a:lnTo>
                  <a:pt x="477710" y="69850"/>
                </a:lnTo>
                <a:lnTo>
                  <a:pt x="472916" y="67310"/>
                </a:lnTo>
                <a:lnTo>
                  <a:pt x="470749" y="64770"/>
                </a:lnTo>
                <a:lnTo>
                  <a:pt x="469086" y="63500"/>
                </a:lnTo>
                <a:lnTo>
                  <a:pt x="468506" y="62230"/>
                </a:lnTo>
                <a:lnTo>
                  <a:pt x="467962" y="60960"/>
                </a:lnTo>
                <a:lnTo>
                  <a:pt x="465423" y="55880"/>
                </a:lnTo>
                <a:lnTo>
                  <a:pt x="465885" y="50800"/>
                </a:lnTo>
                <a:lnTo>
                  <a:pt x="469349" y="45720"/>
                </a:lnTo>
                <a:lnTo>
                  <a:pt x="475860" y="35560"/>
                </a:lnTo>
                <a:lnTo>
                  <a:pt x="482420" y="25400"/>
                </a:lnTo>
                <a:lnTo>
                  <a:pt x="489026" y="16510"/>
                </a:lnTo>
                <a:lnTo>
                  <a:pt x="498996" y="1270"/>
                </a:lnTo>
                <a:lnTo>
                  <a:pt x="503641" y="0"/>
                </a:lnTo>
                <a:lnTo>
                  <a:pt x="515846" y="0"/>
                </a:lnTo>
                <a:lnTo>
                  <a:pt x="520538" y="2540"/>
                </a:lnTo>
                <a:lnTo>
                  <a:pt x="523689" y="7620"/>
                </a:lnTo>
                <a:lnTo>
                  <a:pt x="524733" y="8890"/>
                </a:lnTo>
                <a:lnTo>
                  <a:pt x="524290" y="11430"/>
                </a:lnTo>
                <a:lnTo>
                  <a:pt x="524003" y="12700"/>
                </a:lnTo>
                <a:lnTo>
                  <a:pt x="523902" y="13970"/>
                </a:lnTo>
                <a:lnTo>
                  <a:pt x="523781" y="16510"/>
                </a:lnTo>
                <a:lnTo>
                  <a:pt x="523720" y="17780"/>
                </a:lnTo>
                <a:lnTo>
                  <a:pt x="522858" y="20320"/>
                </a:lnTo>
                <a:lnTo>
                  <a:pt x="521314" y="22860"/>
                </a:lnTo>
                <a:lnTo>
                  <a:pt x="514642" y="33020"/>
                </a:lnTo>
                <a:lnTo>
                  <a:pt x="501061" y="53340"/>
                </a:lnTo>
                <a:lnTo>
                  <a:pt x="494347" y="62230"/>
                </a:lnTo>
                <a:lnTo>
                  <a:pt x="492765" y="64770"/>
                </a:lnTo>
                <a:lnTo>
                  <a:pt x="490695" y="67310"/>
                </a:lnTo>
                <a:lnTo>
                  <a:pt x="488137" y="68580"/>
                </a:lnTo>
                <a:lnTo>
                  <a:pt x="482783" y="71120"/>
                </a:lnTo>
                <a:close/>
              </a:path>
              <a:path w="714375" h="711200">
                <a:moveTo>
                  <a:pt x="109852" y="563880"/>
                </a:moveTo>
                <a:lnTo>
                  <a:pt x="103126" y="563880"/>
                </a:lnTo>
                <a:lnTo>
                  <a:pt x="89682" y="562610"/>
                </a:lnTo>
                <a:lnTo>
                  <a:pt x="51890" y="548640"/>
                </a:lnTo>
                <a:lnTo>
                  <a:pt x="35608" y="535940"/>
                </a:lnTo>
                <a:lnTo>
                  <a:pt x="30732" y="532130"/>
                </a:lnTo>
                <a:lnTo>
                  <a:pt x="8300" y="497840"/>
                </a:lnTo>
                <a:lnTo>
                  <a:pt x="0" y="452120"/>
                </a:lnTo>
                <a:lnTo>
                  <a:pt x="8700" y="414020"/>
                </a:lnTo>
                <a:lnTo>
                  <a:pt x="30881" y="381000"/>
                </a:lnTo>
                <a:lnTo>
                  <a:pt x="65269" y="356870"/>
                </a:lnTo>
                <a:lnTo>
                  <a:pt x="160094" y="311150"/>
                </a:lnTo>
                <a:lnTo>
                  <a:pt x="190955" y="294640"/>
                </a:lnTo>
                <a:lnTo>
                  <a:pt x="223476" y="274320"/>
                </a:lnTo>
                <a:lnTo>
                  <a:pt x="252568" y="248920"/>
                </a:lnTo>
                <a:lnTo>
                  <a:pt x="300468" y="190500"/>
                </a:lnTo>
                <a:lnTo>
                  <a:pt x="321044" y="144780"/>
                </a:lnTo>
                <a:lnTo>
                  <a:pt x="325256" y="119380"/>
                </a:lnTo>
                <a:lnTo>
                  <a:pt x="324126" y="93980"/>
                </a:lnTo>
                <a:lnTo>
                  <a:pt x="323845" y="90170"/>
                </a:lnTo>
                <a:lnTo>
                  <a:pt x="324295" y="86360"/>
                </a:lnTo>
                <a:lnTo>
                  <a:pt x="355738" y="54610"/>
                </a:lnTo>
                <a:lnTo>
                  <a:pt x="359943" y="54610"/>
                </a:lnTo>
                <a:lnTo>
                  <a:pt x="396583" y="81280"/>
                </a:lnTo>
                <a:lnTo>
                  <a:pt x="357581" y="81280"/>
                </a:lnTo>
                <a:lnTo>
                  <a:pt x="348145" y="85090"/>
                </a:lnTo>
                <a:lnTo>
                  <a:pt x="350760" y="92710"/>
                </a:lnTo>
                <a:lnTo>
                  <a:pt x="350821" y="111760"/>
                </a:lnTo>
                <a:lnTo>
                  <a:pt x="350305" y="121920"/>
                </a:lnTo>
                <a:lnTo>
                  <a:pt x="334407" y="182880"/>
                </a:lnTo>
                <a:lnTo>
                  <a:pt x="314391" y="217170"/>
                </a:lnTo>
                <a:lnTo>
                  <a:pt x="288604" y="248920"/>
                </a:lnTo>
                <a:lnTo>
                  <a:pt x="258150" y="276860"/>
                </a:lnTo>
                <a:lnTo>
                  <a:pt x="211149" y="311150"/>
                </a:lnTo>
                <a:lnTo>
                  <a:pt x="186614" y="327660"/>
                </a:lnTo>
                <a:lnTo>
                  <a:pt x="161853" y="345440"/>
                </a:lnTo>
                <a:lnTo>
                  <a:pt x="164838" y="351790"/>
                </a:lnTo>
                <a:lnTo>
                  <a:pt x="136411" y="351790"/>
                </a:lnTo>
                <a:lnTo>
                  <a:pt x="98712" y="369570"/>
                </a:lnTo>
                <a:lnTo>
                  <a:pt x="62885" y="388620"/>
                </a:lnTo>
                <a:lnTo>
                  <a:pt x="32405" y="422910"/>
                </a:lnTo>
                <a:lnTo>
                  <a:pt x="25583" y="454660"/>
                </a:lnTo>
                <a:lnTo>
                  <a:pt x="25544" y="455930"/>
                </a:lnTo>
                <a:lnTo>
                  <a:pt x="26062" y="464820"/>
                </a:lnTo>
                <a:lnTo>
                  <a:pt x="26734" y="469900"/>
                </a:lnTo>
                <a:lnTo>
                  <a:pt x="28906" y="478790"/>
                </a:lnTo>
                <a:lnTo>
                  <a:pt x="30389" y="482600"/>
                </a:lnTo>
                <a:lnTo>
                  <a:pt x="32268" y="487680"/>
                </a:lnTo>
                <a:lnTo>
                  <a:pt x="33953" y="491490"/>
                </a:lnTo>
                <a:lnTo>
                  <a:pt x="36023" y="496570"/>
                </a:lnTo>
                <a:lnTo>
                  <a:pt x="40933" y="504190"/>
                </a:lnTo>
                <a:lnTo>
                  <a:pt x="43733" y="508000"/>
                </a:lnTo>
                <a:lnTo>
                  <a:pt x="50022" y="515620"/>
                </a:lnTo>
                <a:lnTo>
                  <a:pt x="53459" y="518160"/>
                </a:lnTo>
                <a:lnTo>
                  <a:pt x="60918" y="524510"/>
                </a:lnTo>
                <a:lnTo>
                  <a:pt x="64879" y="527050"/>
                </a:lnTo>
                <a:lnTo>
                  <a:pt x="73263" y="530860"/>
                </a:lnTo>
                <a:lnTo>
                  <a:pt x="77617" y="532130"/>
                </a:lnTo>
                <a:lnTo>
                  <a:pt x="86649" y="535940"/>
                </a:lnTo>
                <a:lnTo>
                  <a:pt x="91253" y="535940"/>
                </a:lnTo>
                <a:lnTo>
                  <a:pt x="100635" y="537210"/>
                </a:lnTo>
                <a:lnTo>
                  <a:pt x="188556" y="537210"/>
                </a:lnTo>
                <a:lnTo>
                  <a:pt x="168932" y="546100"/>
                </a:lnTo>
                <a:lnTo>
                  <a:pt x="176207" y="557530"/>
                </a:lnTo>
                <a:lnTo>
                  <a:pt x="143305" y="557530"/>
                </a:lnTo>
                <a:lnTo>
                  <a:pt x="136429" y="560070"/>
                </a:lnTo>
                <a:lnTo>
                  <a:pt x="123313" y="562610"/>
                </a:lnTo>
                <a:lnTo>
                  <a:pt x="109852" y="563880"/>
                </a:lnTo>
                <a:close/>
              </a:path>
              <a:path w="714375" h="711200">
                <a:moveTo>
                  <a:pt x="585491" y="502920"/>
                </a:moveTo>
                <a:lnTo>
                  <a:pt x="556182" y="502920"/>
                </a:lnTo>
                <a:lnTo>
                  <a:pt x="558130" y="501650"/>
                </a:lnTo>
                <a:lnTo>
                  <a:pt x="559529" y="500380"/>
                </a:lnTo>
                <a:lnTo>
                  <a:pt x="560378" y="497840"/>
                </a:lnTo>
                <a:lnTo>
                  <a:pt x="560692" y="496570"/>
                </a:lnTo>
                <a:lnTo>
                  <a:pt x="561487" y="494030"/>
                </a:lnTo>
                <a:lnTo>
                  <a:pt x="556931" y="482600"/>
                </a:lnTo>
                <a:lnTo>
                  <a:pt x="556256" y="481330"/>
                </a:lnTo>
                <a:lnTo>
                  <a:pt x="555332" y="480060"/>
                </a:lnTo>
                <a:lnTo>
                  <a:pt x="374105" y="93980"/>
                </a:lnTo>
                <a:lnTo>
                  <a:pt x="371611" y="88900"/>
                </a:lnTo>
                <a:lnTo>
                  <a:pt x="368594" y="83820"/>
                </a:lnTo>
                <a:lnTo>
                  <a:pt x="364202" y="81280"/>
                </a:lnTo>
                <a:lnTo>
                  <a:pt x="396583" y="81280"/>
                </a:lnTo>
                <a:lnTo>
                  <a:pt x="406424" y="101600"/>
                </a:lnTo>
                <a:lnTo>
                  <a:pt x="418576" y="127000"/>
                </a:lnTo>
                <a:lnTo>
                  <a:pt x="442770" y="179070"/>
                </a:lnTo>
                <a:lnTo>
                  <a:pt x="448967" y="191770"/>
                </a:lnTo>
                <a:lnTo>
                  <a:pt x="467528" y="231140"/>
                </a:lnTo>
                <a:lnTo>
                  <a:pt x="496985" y="231140"/>
                </a:lnTo>
                <a:lnTo>
                  <a:pt x="509342" y="233680"/>
                </a:lnTo>
                <a:lnTo>
                  <a:pt x="523405" y="242570"/>
                </a:lnTo>
                <a:lnTo>
                  <a:pt x="532376" y="255270"/>
                </a:lnTo>
                <a:lnTo>
                  <a:pt x="489694" y="255270"/>
                </a:lnTo>
                <a:lnTo>
                  <a:pt x="479459" y="256540"/>
                </a:lnTo>
                <a:lnTo>
                  <a:pt x="498312" y="297180"/>
                </a:lnTo>
                <a:lnTo>
                  <a:pt x="531716" y="297180"/>
                </a:lnTo>
                <a:lnTo>
                  <a:pt x="526391" y="306070"/>
                </a:lnTo>
                <a:lnTo>
                  <a:pt x="510298" y="321310"/>
                </a:lnTo>
                <a:lnTo>
                  <a:pt x="513024" y="327660"/>
                </a:lnTo>
                <a:lnTo>
                  <a:pt x="515778" y="334010"/>
                </a:lnTo>
                <a:lnTo>
                  <a:pt x="518717" y="340360"/>
                </a:lnTo>
                <a:lnTo>
                  <a:pt x="581394" y="473710"/>
                </a:lnTo>
                <a:lnTo>
                  <a:pt x="586100" y="488950"/>
                </a:lnTo>
                <a:lnTo>
                  <a:pt x="585975" y="501650"/>
                </a:lnTo>
                <a:lnTo>
                  <a:pt x="585491" y="502920"/>
                </a:lnTo>
                <a:close/>
              </a:path>
              <a:path w="714375" h="711200">
                <a:moveTo>
                  <a:pt x="496985" y="231140"/>
                </a:moveTo>
                <a:lnTo>
                  <a:pt x="467528" y="231140"/>
                </a:lnTo>
                <a:lnTo>
                  <a:pt x="490807" y="229870"/>
                </a:lnTo>
                <a:lnTo>
                  <a:pt x="496985" y="231140"/>
                </a:lnTo>
                <a:close/>
              </a:path>
              <a:path w="714375" h="711200">
                <a:moveTo>
                  <a:pt x="531716" y="297180"/>
                </a:moveTo>
                <a:lnTo>
                  <a:pt x="498312" y="297180"/>
                </a:lnTo>
                <a:lnTo>
                  <a:pt x="506449" y="289560"/>
                </a:lnTo>
                <a:lnTo>
                  <a:pt x="510855" y="281940"/>
                </a:lnTo>
                <a:lnTo>
                  <a:pt x="489694" y="255270"/>
                </a:lnTo>
                <a:lnTo>
                  <a:pt x="532376" y="255270"/>
                </a:lnTo>
                <a:lnTo>
                  <a:pt x="533273" y="256540"/>
                </a:lnTo>
                <a:lnTo>
                  <a:pt x="537781" y="274320"/>
                </a:lnTo>
                <a:lnTo>
                  <a:pt x="535519" y="290830"/>
                </a:lnTo>
                <a:lnTo>
                  <a:pt x="531716" y="297180"/>
                </a:lnTo>
                <a:close/>
              </a:path>
              <a:path w="714375" h="711200">
                <a:moveTo>
                  <a:pt x="188556" y="537210"/>
                </a:moveTo>
                <a:lnTo>
                  <a:pt x="114760" y="537210"/>
                </a:lnTo>
                <a:lnTo>
                  <a:pt x="123981" y="534670"/>
                </a:lnTo>
                <a:lnTo>
                  <a:pt x="165733" y="519430"/>
                </a:lnTo>
                <a:lnTo>
                  <a:pt x="186240" y="510540"/>
                </a:lnTo>
                <a:lnTo>
                  <a:pt x="206499" y="500380"/>
                </a:lnTo>
                <a:lnTo>
                  <a:pt x="136411" y="351790"/>
                </a:lnTo>
                <a:lnTo>
                  <a:pt x="164838" y="351790"/>
                </a:lnTo>
                <a:lnTo>
                  <a:pt x="229317" y="488950"/>
                </a:lnTo>
                <a:lnTo>
                  <a:pt x="302191" y="488950"/>
                </a:lnTo>
                <a:lnTo>
                  <a:pt x="297353" y="490220"/>
                </a:lnTo>
                <a:lnTo>
                  <a:pt x="295791" y="491490"/>
                </a:lnTo>
                <a:lnTo>
                  <a:pt x="294337" y="492760"/>
                </a:lnTo>
                <a:lnTo>
                  <a:pt x="292991" y="492760"/>
                </a:lnTo>
                <a:lnTo>
                  <a:pt x="294610" y="501650"/>
                </a:lnTo>
                <a:lnTo>
                  <a:pt x="265562" y="501650"/>
                </a:lnTo>
                <a:lnTo>
                  <a:pt x="240776" y="513080"/>
                </a:lnTo>
                <a:lnTo>
                  <a:pt x="243438" y="518160"/>
                </a:lnTo>
                <a:lnTo>
                  <a:pt x="245397" y="521970"/>
                </a:lnTo>
                <a:lnTo>
                  <a:pt x="246629" y="524510"/>
                </a:lnTo>
                <a:lnTo>
                  <a:pt x="216591" y="524510"/>
                </a:lnTo>
                <a:lnTo>
                  <a:pt x="188556" y="537210"/>
                </a:lnTo>
                <a:close/>
              </a:path>
              <a:path w="714375" h="711200">
                <a:moveTo>
                  <a:pt x="302191" y="488950"/>
                </a:moveTo>
                <a:lnTo>
                  <a:pt x="229317" y="488950"/>
                </a:lnTo>
                <a:lnTo>
                  <a:pt x="239591" y="483870"/>
                </a:lnTo>
                <a:lnTo>
                  <a:pt x="249470" y="480060"/>
                </a:lnTo>
                <a:lnTo>
                  <a:pt x="268723" y="472440"/>
                </a:lnTo>
                <a:lnTo>
                  <a:pt x="312135" y="459740"/>
                </a:lnTo>
                <a:lnTo>
                  <a:pt x="356097" y="452120"/>
                </a:lnTo>
                <a:lnTo>
                  <a:pt x="400705" y="448310"/>
                </a:lnTo>
                <a:lnTo>
                  <a:pt x="446050" y="453390"/>
                </a:lnTo>
                <a:lnTo>
                  <a:pt x="459152" y="454660"/>
                </a:lnTo>
                <a:lnTo>
                  <a:pt x="484455" y="462280"/>
                </a:lnTo>
                <a:lnTo>
                  <a:pt x="496656" y="468630"/>
                </a:lnTo>
                <a:lnTo>
                  <a:pt x="508411" y="473710"/>
                </a:lnTo>
                <a:lnTo>
                  <a:pt x="510271" y="474980"/>
                </a:lnTo>
                <a:lnTo>
                  <a:pt x="400066" y="474980"/>
                </a:lnTo>
                <a:lnTo>
                  <a:pt x="365454" y="476250"/>
                </a:lnTo>
                <a:lnTo>
                  <a:pt x="331217" y="481330"/>
                </a:lnTo>
                <a:lnTo>
                  <a:pt x="302191" y="488950"/>
                </a:lnTo>
                <a:close/>
              </a:path>
              <a:path w="714375" h="711200">
                <a:moveTo>
                  <a:pt x="559232" y="529590"/>
                </a:moveTo>
                <a:lnTo>
                  <a:pt x="546155" y="529590"/>
                </a:lnTo>
                <a:lnTo>
                  <a:pt x="533058" y="525780"/>
                </a:lnTo>
                <a:lnTo>
                  <a:pt x="520538" y="515620"/>
                </a:lnTo>
                <a:lnTo>
                  <a:pt x="511498" y="508000"/>
                </a:lnTo>
                <a:lnTo>
                  <a:pt x="501902" y="500380"/>
                </a:lnTo>
                <a:lnTo>
                  <a:pt x="491750" y="495300"/>
                </a:lnTo>
                <a:lnTo>
                  <a:pt x="481043" y="488950"/>
                </a:lnTo>
                <a:lnTo>
                  <a:pt x="458561" y="481330"/>
                </a:lnTo>
                <a:lnTo>
                  <a:pt x="446935" y="478790"/>
                </a:lnTo>
                <a:lnTo>
                  <a:pt x="435053" y="477520"/>
                </a:lnTo>
                <a:lnTo>
                  <a:pt x="400066" y="474980"/>
                </a:lnTo>
                <a:lnTo>
                  <a:pt x="510271" y="474980"/>
                </a:lnTo>
                <a:lnTo>
                  <a:pt x="519575" y="481330"/>
                </a:lnTo>
                <a:lnTo>
                  <a:pt x="530148" y="488950"/>
                </a:lnTo>
                <a:lnTo>
                  <a:pt x="540130" y="497840"/>
                </a:lnTo>
                <a:lnTo>
                  <a:pt x="543549" y="501650"/>
                </a:lnTo>
                <a:lnTo>
                  <a:pt x="550739" y="501650"/>
                </a:lnTo>
                <a:lnTo>
                  <a:pt x="556182" y="502920"/>
                </a:lnTo>
                <a:lnTo>
                  <a:pt x="585491" y="502920"/>
                </a:lnTo>
                <a:lnTo>
                  <a:pt x="581134" y="514350"/>
                </a:lnTo>
                <a:lnTo>
                  <a:pt x="571690" y="523240"/>
                </a:lnTo>
                <a:lnTo>
                  <a:pt x="559232" y="529590"/>
                </a:lnTo>
                <a:close/>
              </a:path>
              <a:path w="714375" h="711200">
                <a:moveTo>
                  <a:pt x="292178" y="525780"/>
                </a:moveTo>
                <a:lnTo>
                  <a:pt x="247245" y="525780"/>
                </a:lnTo>
                <a:lnTo>
                  <a:pt x="261250" y="520700"/>
                </a:lnTo>
                <a:lnTo>
                  <a:pt x="268152" y="515620"/>
                </a:lnTo>
                <a:lnTo>
                  <a:pt x="269180" y="510540"/>
                </a:lnTo>
                <a:lnTo>
                  <a:pt x="265562" y="501650"/>
                </a:lnTo>
                <a:lnTo>
                  <a:pt x="294610" y="501650"/>
                </a:lnTo>
                <a:lnTo>
                  <a:pt x="296460" y="511810"/>
                </a:lnTo>
                <a:lnTo>
                  <a:pt x="293361" y="524510"/>
                </a:lnTo>
                <a:lnTo>
                  <a:pt x="292178" y="525780"/>
                </a:lnTo>
                <a:close/>
              </a:path>
              <a:path w="714375" h="711200">
                <a:moveTo>
                  <a:pt x="306597" y="684530"/>
                </a:moveTo>
                <a:lnTo>
                  <a:pt x="267397" y="684530"/>
                </a:lnTo>
                <a:lnTo>
                  <a:pt x="274915" y="683260"/>
                </a:lnTo>
                <a:lnTo>
                  <a:pt x="280470" y="679450"/>
                </a:lnTo>
                <a:lnTo>
                  <a:pt x="283113" y="673100"/>
                </a:lnTo>
                <a:lnTo>
                  <a:pt x="282875" y="665480"/>
                </a:lnTo>
                <a:lnTo>
                  <a:pt x="279785" y="656590"/>
                </a:lnTo>
                <a:lnTo>
                  <a:pt x="250827" y="595630"/>
                </a:lnTo>
                <a:lnTo>
                  <a:pt x="220371" y="530860"/>
                </a:lnTo>
                <a:lnTo>
                  <a:pt x="218495" y="527050"/>
                </a:lnTo>
                <a:lnTo>
                  <a:pt x="216591" y="524510"/>
                </a:lnTo>
                <a:lnTo>
                  <a:pt x="246629" y="524510"/>
                </a:lnTo>
                <a:lnTo>
                  <a:pt x="247245" y="525780"/>
                </a:lnTo>
                <a:lnTo>
                  <a:pt x="292178" y="525780"/>
                </a:lnTo>
                <a:lnTo>
                  <a:pt x="281529" y="537210"/>
                </a:lnTo>
                <a:lnTo>
                  <a:pt x="258797" y="551180"/>
                </a:lnTo>
                <a:lnTo>
                  <a:pt x="269979" y="574040"/>
                </a:lnTo>
                <a:lnTo>
                  <a:pt x="281202" y="598170"/>
                </a:lnTo>
                <a:lnTo>
                  <a:pt x="302769" y="645160"/>
                </a:lnTo>
                <a:lnTo>
                  <a:pt x="308182" y="670560"/>
                </a:lnTo>
                <a:lnTo>
                  <a:pt x="307667" y="679450"/>
                </a:lnTo>
                <a:lnTo>
                  <a:pt x="307021" y="683260"/>
                </a:lnTo>
                <a:lnTo>
                  <a:pt x="306597" y="684530"/>
                </a:lnTo>
                <a:close/>
              </a:path>
              <a:path w="714375" h="711200">
                <a:moveTo>
                  <a:pt x="270880" y="711200"/>
                </a:moveTo>
                <a:lnTo>
                  <a:pt x="258187" y="711200"/>
                </a:lnTo>
                <a:lnTo>
                  <a:pt x="254109" y="709930"/>
                </a:lnTo>
                <a:lnTo>
                  <a:pt x="231442" y="690880"/>
                </a:lnTo>
                <a:lnTo>
                  <a:pt x="218945" y="671830"/>
                </a:lnTo>
                <a:lnTo>
                  <a:pt x="181750" y="614680"/>
                </a:lnTo>
                <a:lnTo>
                  <a:pt x="165841" y="590550"/>
                </a:lnTo>
                <a:lnTo>
                  <a:pt x="157942" y="577850"/>
                </a:lnTo>
                <a:lnTo>
                  <a:pt x="150181" y="565150"/>
                </a:lnTo>
                <a:lnTo>
                  <a:pt x="146688" y="560070"/>
                </a:lnTo>
                <a:lnTo>
                  <a:pt x="143305" y="557530"/>
                </a:lnTo>
                <a:lnTo>
                  <a:pt x="176207" y="557530"/>
                </a:lnTo>
                <a:lnTo>
                  <a:pt x="230484" y="642620"/>
                </a:lnTo>
                <a:lnTo>
                  <a:pt x="255460" y="679450"/>
                </a:lnTo>
                <a:lnTo>
                  <a:pt x="267397" y="684530"/>
                </a:lnTo>
                <a:lnTo>
                  <a:pt x="306597" y="684530"/>
                </a:lnTo>
                <a:lnTo>
                  <a:pt x="305748" y="687070"/>
                </a:lnTo>
                <a:lnTo>
                  <a:pt x="301951" y="694690"/>
                </a:lnTo>
                <a:lnTo>
                  <a:pt x="299528" y="697230"/>
                </a:lnTo>
                <a:lnTo>
                  <a:pt x="293629" y="703580"/>
                </a:lnTo>
                <a:lnTo>
                  <a:pt x="290311" y="706120"/>
                </a:lnTo>
                <a:lnTo>
                  <a:pt x="282938" y="708660"/>
                </a:lnTo>
                <a:lnTo>
                  <a:pt x="279077" y="709930"/>
                </a:lnTo>
                <a:lnTo>
                  <a:pt x="275044" y="709930"/>
                </a:lnTo>
                <a:lnTo>
                  <a:pt x="270880" y="711200"/>
                </a:lnTo>
                <a:close/>
              </a:path>
              <a:path w="714375" h="711200">
                <a:moveTo>
                  <a:pt x="696597" y="457951"/>
                </a:moveTo>
                <a:lnTo>
                  <a:pt x="693476" y="457431"/>
                </a:lnTo>
                <a:lnTo>
                  <a:pt x="681694" y="454516"/>
                </a:lnTo>
                <a:lnTo>
                  <a:pt x="669985" y="451467"/>
                </a:lnTo>
                <a:lnTo>
                  <a:pt x="647194" y="445204"/>
                </a:lnTo>
                <a:lnTo>
                  <a:pt x="644055" y="444408"/>
                </a:lnTo>
                <a:lnTo>
                  <a:pt x="644263" y="444408"/>
                </a:lnTo>
                <a:lnTo>
                  <a:pt x="642037" y="443158"/>
                </a:lnTo>
                <a:lnTo>
                  <a:pt x="640004" y="441166"/>
                </a:lnTo>
                <a:lnTo>
                  <a:pt x="635838" y="436976"/>
                </a:lnTo>
                <a:lnTo>
                  <a:pt x="634591" y="432047"/>
                </a:lnTo>
                <a:lnTo>
                  <a:pt x="636261" y="426379"/>
                </a:lnTo>
                <a:lnTo>
                  <a:pt x="636742" y="424667"/>
                </a:lnTo>
                <a:lnTo>
                  <a:pt x="651210" y="415081"/>
                </a:lnTo>
                <a:lnTo>
                  <a:pt x="653196" y="415237"/>
                </a:lnTo>
                <a:lnTo>
                  <a:pt x="655151" y="415788"/>
                </a:lnTo>
                <a:lnTo>
                  <a:pt x="689046" y="424667"/>
                </a:lnTo>
                <a:lnTo>
                  <a:pt x="700259" y="427756"/>
                </a:lnTo>
                <a:lnTo>
                  <a:pt x="706068" y="429226"/>
                </a:lnTo>
                <a:lnTo>
                  <a:pt x="709949" y="432794"/>
                </a:lnTo>
                <a:lnTo>
                  <a:pt x="711903" y="438458"/>
                </a:lnTo>
                <a:lnTo>
                  <a:pt x="713770" y="444408"/>
                </a:lnTo>
                <a:lnTo>
                  <a:pt x="712695" y="449769"/>
                </a:lnTo>
                <a:lnTo>
                  <a:pt x="708697" y="454516"/>
                </a:lnTo>
                <a:lnTo>
                  <a:pt x="707569" y="456036"/>
                </a:lnTo>
                <a:lnTo>
                  <a:pt x="705721" y="456239"/>
                </a:lnTo>
                <a:lnTo>
                  <a:pt x="703762" y="456636"/>
                </a:lnTo>
                <a:lnTo>
                  <a:pt x="702717" y="456895"/>
                </a:lnTo>
                <a:lnTo>
                  <a:pt x="699677" y="457773"/>
                </a:lnTo>
                <a:lnTo>
                  <a:pt x="696597" y="457951"/>
                </a:lnTo>
                <a:close/>
              </a:path>
              <a:path w="714375" h="711200">
                <a:moveTo>
                  <a:pt x="606098" y="232774"/>
                </a:moveTo>
                <a:lnTo>
                  <a:pt x="596979" y="232774"/>
                </a:lnTo>
                <a:lnTo>
                  <a:pt x="592891" y="230446"/>
                </a:lnTo>
                <a:lnTo>
                  <a:pt x="589961" y="225292"/>
                </a:lnTo>
                <a:lnTo>
                  <a:pt x="588930" y="223532"/>
                </a:lnTo>
                <a:lnTo>
                  <a:pt x="588277" y="221643"/>
                </a:lnTo>
                <a:lnTo>
                  <a:pt x="587824" y="218336"/>
                </a:lnTo>
                <a:lnTo>
                  <a:pt x="587846" y="215607"/>
                </a:lnTo>
                <a:lnTo>
                  <a:pt x="595506" y="204285"/>
                </a:lnTo>
                <a:lnTo>
                  <a:pt x="615410" y="192022"/>
                </a:lnTo>
                <a:lnTo>
                  <a:pt x="635383" y="180036"/>
                </a:lnTo>
                <a:lnTo>
                  <a:pt x="640466" y="176863"/>
                </a:lnTo>
                <a:lnTo>
                  <a:pt x="645728" y="176533"/>
                </a:lnTo>
                <a:lnTo>
                  <a:pt x="660520" y="192530"/>
                </a:lnTo>
                <a:lnTo>
                  <a:pt x="660834" y="194378"/>
                </a:lnTo>
                <a:lnTo>
                  <a:pt x="659661" y="195885"/>
                </a:lnTo>
                <a:lnTo>
                  <a:pt x="658589" y="197567"/>
                </a:lnTo>
                <a:lnTo>
                  <a:pt x="658053" y="198500"/>
                </a:lnTo>
                <a:lnTo>
                  <a:pt x="656578" y="201299"/>
                </a:lnTo>
                <a:lnTo>
                  <a:pt x="654569" y="203641"/>
                </a:lnTo>
                <a:lnTo>
                  <a:pt x="652027" y="205524"/>
                </a:lnTo>
                <a:lnTo>
                  <a:pt x="641770" y="211997"/>
                </a:lnTo>
                <a:lnTo>
                  <a:pt x="631458" y="218336"/>
                </a:lnTo>
                <a:lnTo>
                  <a:pt x="611202" y="230446"/>
                </a:lnTo>
                <a:lnTo>
                  <a:pt x="608732" y="231979"/>
                </a:lnTo>
                <a:lnTo>
                  <a:pt x="606098" y="232774"/>
                </a:lnTo>
                <a:close/>
              </a:path>
            </a:pathLst>
          </a:custGeom>
          <a:solidFill>
            <a:srgbClr val="4AD0F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520657" y="5182482"/>
            <a:ext cx="1143000" cy="1143000"/>
            <a:chOff x="5520657" y="5182482"/>
            <a:chExt cx="1143000" cy="1143000"/>
          </a:xfrm>
        </p:grpSpPr>
        <p:sp>
          <p:nvSpPr>
            <p:cNvPr id="11" name="object 11"/>
            <p:cNvSpPr/>
            <p:nvPr/>
          </p:nvSpPr>
          <p:spPr>
            <a:xfrm>
              <a:off x="5520657" y="5182482"/>
              <a:ext cx="1143000" cy="1143000"/>
            </a:xfrm>
            <a:custGeom>
              <a:avLst/>
              <a:gdLst/>
              <a:ahLst/>
              <a:cxnLst/>
              <a:rect l="l" t="t" r="r" b="b"/>
              <a:pathLst>
                <a:path w="1143000" h="1143000">
                  <a:moveTo>
                    <a:pt x="571186" y="1142373"/>
                  </a:moveTo>
                  <a:lnTo>
                    <a:pt x="524340" y="1140479"/>
                  </a:lnTo>
                  <a:lnTo>
                    <a:pt x="478537" y="1134897"/>
                  </a:lnTo>
                  <a:lnTo>
                    <a:pt x="433923" y="1125772"/>
                  </a:lnTo>
                  <a:lnTo>
                    <a:pt x="390647" y="1113253"/>
                  </a:lnTo>
                  <a:lnTo>
                    <a:pt x="348854" y="1097486"/>
                  </a:lnTo>
                  <a:lnTo>
                    <a:pt x="308693" y="1078618"/>
                  </a:lnTo>
                  <a:lnTo>
                    <a:pt x="270309" y="1056796"/>
                  </a:lnTo>
                  <a:lnTo>
                    <a:pt x="233851" y="1032167"/>
                  </a:lnTo>
                  <a:lnTo>
                    <a:pt x="199464" y="1004878"/>
                  </a:lnTo>
                  <a:lnTo>
                    <a:pt x="167296" y="975076"/>
                  </a:lnTo>
                  <a:lnTo>
                    <a:pt x="137494" y="942908"/>
                  </a:lnTo>
                  <a:lnTo>
                    <a:pt x="110205" y="908521"/>
                  </a:lnTo>
                  <a:lnTo>
                    <a:pt x="85576" y="872063"/>
                  </a:lnTo>
                  <a:lnTo>
                    <a:pt x="63754" y="833679"/>
                  </a:lnTo>
                  <a:lnTo>
                    <a:pt x="44886" y="793518"/>
                  </a:lnTo>
                  <a:lnTo>
                    <a:pt x="29119" y="751725"/>
                  </a:lnTo>
                  <a:lnTo>
                    <a:pt x="16600" y="708449"/>
                  </a:lnTo>
                  <a:lnTo>
                    <a:pt x="7475" y="663836"/>
                  </a:lnTo>
                  <a:lnTo>
                    <a:pt x="1893" y="618032"/>
                  </a:lnTo>
                  <a:lnTo>
                    <a:pt x="0" y="571186"/>
                  </a:lnTo>
                  <a:lnTo>
                    <a:pt x="1893" y="524340"/>
                  </a:lnTo>
                  <a:lnTo>
                    <a:pt x="7475" y="478537"/>
                  </a:lnTo>
                  <a:lnTo>
                    <a:pt x="16600" y="433923"/>
                  </a:lnTo>
                  <a:lnTo>
                    <a:pt x="29119" y="390647"/>
                  </a:lnTo>
                  <a:lnTo>
                    <a:pt x="44886" y="348854"/>
                  </a:lnTo>
                  <a:lnTo>
                    <a:pt x="63754" y="308693"/>
                  </a:lnTo>
                  <a:lnTo>
                    <a:pt x="85576" y="270309"/>
                  </a:lnTo>
                  <a:lnTo>
                    <a:pt x="110205" y="233851"/>
                  </a:lnTo>
                  <a:lnTo>
                    <a:pt x="137494" y="199464"/>
                  </a:lnTo>
                  <a:lnTo>
                    <a:pt x="167296" y="167296"/>
                  </a:lnTo>
                  <a:lnTo>
                    <a:pt x="199464" y="137494"/>
                  </a:lnTo>
                  <a:lnTo>
                    <a:pt x="233851" y="110205"/>
                  </a:lnTo>
                  <a:lnTo>
                    <a:pt x="270309" y="85576"/>
                  </a:lnTo>
                  <a:lnTo>
                    <a:pt x="308693" y="63754"/>
                  </a:lnTo>
                  <a:lnTo>
                    <a:pt x="348854" y="44886"/>
                  </a:lnTo>
                  <a:lnTo>
                    <a:pt x="390647" y="29119"/>
                  </a:lnTo>
                  <a:lnTo>
                    <a:pt x="433923" y="16600"/>
                  </a:lnTo>
                  <a:lnTo>
                    <a:pt x="478537" y="7475"/>
                  </a:lnTo>
                  <a:lnTo>
                    <a:pt x="524340" y="1893"/>
                  </a:lnTo>
                  <a:lnTo>
                    <a:pt x="571186" y="0"/>
                  </a:lnTo>
                  <a:lnTo>
                    <a:pt x="618032" y="1893"/>
                  </a:lnTo>
                  <a:lnTo>
                    <a:pt x="663836" y="7475"/>
                  </a:lnTo>
                  <a:lnTo>
                    <a:pt x="708449" y="16600"/>
                  </a:lnTo>
                  <a:lnTo>
                    <a:pt x="751725" y="29119"/>
                  </a:lnTo>
                  <a:lnTo>
                    <a:pt x="793518" y="44886"/>
                  </a:lnTo>
                  <a:lnTo>
                    <a:pt x="833679" y="63754"/>
                  </a:lnTo>
                  <a:lnTo>
                    <a:pt x="872063" y="85576"/>
                  </a:lnTo>
                  <a:lnTo>
                    <a:pt x="908521" y="110205"/>
                  </a:lnTo>
                  <a:lnTo>
                    <a:pt x="942908" y="137494"/>
                  </a:lnTo>
                  <a:lnTo>
                    <a:pt x="975076" y="167296"/>
                  </a:lnTo>
                  <a:lnTo>
                    <a:pt x="1004878" y="199464"/>
                  </a:lnTo>
                  <a:lnTo>
                    <a:pt x="1032167" y="233851"/>
                  </a:lnTo>
                  <a:lnTo>
                    <a:pt x="1056796" y="270309"/>
                  </a:lnTo>
                  <a:lnTo>
                    <a:pt x="1078618" y="308693"/>
                  </a:lnTo>
                  <a:lnTo>
                    <a:pt x="1097486" y="348854"/>
                  </a:lnTo>
                  <a:lnTo>
                    <a:pt x="1113253" y="390647"/>
                  </a:lnTo>
                  <a:lnTo>
                    <a:pt x="1125772" y="433923"/>
                  </a:lnTo>
                  <a:lnTo>
                    <a:pt x="1134897" y="478537"/>
                  </a:lnTo>
                  <a:lnTo>
                    <a:pt x="1140479" y="524340"/>
                  </a:lnTo>
                  <a:lnTo>
                    <a:pt x="1142373" y="571186"/>
                  </a:lnTo>
                  <a:lnTo>
                    <a:pt x="1140479" y="618032"/>
                  </a:lnTo>
                  <a:lnTo>
                    <a:pt x="1134897" y="663836"/>
                  </a:lnTo>
                  <a:lnTo>
                    <a:pt x="1125772" y="708449"/>
                  </a:lnTo>
                  <a:lnTo>
                    <a:pt x="1113253" y="751725"/>
                  </a:lnTo>
                  <a:lnTo>
                    <a:pt x="1097486" y="793518"/>
                  </a:lnTo>
                  <a:lnTo>
                    <a:pt x="1078618" y="833679"/>
                  </a:lnTo>
                  <a:lnTo>
                    <a:pt x="1056796" y="872063"/>
                  </a:lnTo>
                  <a:lnTo>
                    <a:pt x="1032167" y="908521"/>
                  </a:lnTo>
                  <a:lnTo>
                    <a:pt x="1004878" y="942908"/>
                  </a:lnTo>
                  <a:lnTo>
                    <a:pt x="975076" y="975076"/>
                  </a:lnTo>
                  <a:lnTo>
                    <a:pt x="942908" y="1004878"/>
                  </a:lnTo>
                  <a:lnTo>
                    <a:pt x="908521" y="1032167"/>
                  </a:lnTo>
                  <a:lnTo>
                    <a:pt x="872063" y="1056796"/>
                  </a:lnTo>
                  <a:lnTo>
                    <a:pt x="833679" y="1078618"/>
                  </a:lnTo>
                  <a:lnTo>
                    <a:pt x="793518" y="1097486"/>
                  </a:lnTo>
                  <a:lnTo>
                    <a:pt x="751725" y="1113253"/>
                  </a:lnTo>
                  <a:lnTo>
                    <a:pt x="708449" y="1125772"/>
                  </a:lnTo>
                  <a:lnTo>
                    <a:pt x="663836" y="1134897"/>
                  </a:lnTo>
                  <a:lnTo>
                    <a:pt x="618032" y="1140479"/>
                  </a:lnTo>
                  <a:lnTo>
                    <a:pt x="571186" y="1142373"/>
                  </a:lnTo>
                  <a:close/>
                </a:path>
              </a:pathLst>
            </a:custGeom>
            <a:solidFill>
              <a:srgbClr val="041C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00086" y="5440394"/>
              <a:ext cx="580390" cy="655320"/>
            </a:xfrm>
            <a:custGeom>
              <a:avLst/>
              <a:gdLst/>
              <a:ahLst/>
              <a:cxnLst/>
              <a:rect l="l" t="t" r="r" b="b"/>
              <a:pathLst>
                <a:path w="580389" h="655320">
                  <a:moveTo>
                    <a:pt x="235382" y="188667"/>
                  </a:moveTo>
                  <a:lnTo>
                    <a:pt x="221388" y="188667"/>
                  </a:lnTo>
                  <a:lnTo>
                    <a:pt x="215330" y="187970"/>
                  </a:lnTo>
                  <a:lnTo>
                    <a:pt x="170828" y="168856"/>
                  </a:lnTo>
                  <a:lnTo>
                    <a:pt x="144219" y="135998"/>
                  </a:lnTo>
                  <a:lnTo>
                    <a:pt x="144137" y="135844"/>
                  </a:lnTo>
                  <a:lnTo>
                    <a:pt x="139493" y="124506"/>
                  </a:lnTo>
                  <a:lnTo>
                    <a:pt x="137739" y="118666"/>
                  </a:lnTo>
                  <a:lnTo>
                    <a:pt x="135369" y="106646"/>
                  </a:lnTo>
                  <a:lnTo>
                    <a:pt x="134774" y="100577"/>
                  </a:lnTo>
                  <a:lnTo>
                    <a:pt x="134846" y="87425"/>
                  </a:lnTo>
                  <a:lnTo>
                    <a:pt x="147514" y="46685"/>
                  </a:lnTo>
                  <a:lnTo>
                    <a:pt x="182850" y="11986"/>
                  </a:lnTo>
                  <a:lnTo>
                    <a:pt x="224574" y="0"/>
                  </a:lnTo>
                  <a:lnTo>
                    <a:pt x="235176" y="0"/>
                  </a:lnTo>
                  <a:lnTo>
                    <a:pt x="272939" y="10653"/>
                  </a:lnTo>
                  <a:lnTo>
                    <a:pt x="299683" y="31738"/>
                  </a:lnTo>
                  <a:lnTo>
                    <a:pt x="224042" y="31738"/>
                  </a:lnTo>
                  <a:lnTo>
                    <a:pt x="214037" y="33498"/>
                  </a:lnTo>
                  <a:lnTo>
                    <a:pt x="179560" y="55796"/>
                  </a:lnTo>
                  <a:lnTo>
                    <a:pt x="166371" y="90470"/>
                  </a:lnTo>
                  <a:lnTo>
                    <a:pt x="166478" y="99706"/>
                  </a:lnTo>
                  <a:lnTo>
                    <a:pt x="181603" y="135844"/>
                  </a:lnTo>
                  <a:lnTo>
                    <a:pt x="181729" y="135998"/>
                  </a:lnTo>
                  <a:lnTo>
                    <a:pt x="220569" y="157015"/>
                  </a:lnTo>
                  <a:lnTo>
                    <a:pt x="224632" y="157444"/>
                  </a:lnTo>
                  <a:lnTo>
                    <a:pt x="299105" y="157444"/>
                  </a:lnTo>
                  <a:lnTo>
                    <a:pt x="298217" y="158464"/>
                  </a:lnTo>
                  <a:lnTo>
                    <a:pt x="257505" y="184384"/>
                  </a:lnTo>
                  <a:lnTo>
                    <a:pt x="239666" y="188289"/>
                  </a:lnTo>
                  <a:lnTo>
                    <a:pt x="235382" y="188667"/>
                  </a:lnTo>
                  <a:close/>
                </a:path>
                <a:path w="580389" h="655320">
                  <a:moveTo>
                    <a:pt x="299105" y="157444"/>
                  </a:moveTo>
                  <a:lnTo>
                    <a:pt x="233522" y="157444"/>
                  </a:lnTo>
                  <a:lnTo>
                    <a:pt x="238265" y="157015"/>
                  </a:lnTo>
                  <a:lnTo>
                    <a:pt x="237555" y="157015"/>
                  </a:lnTo>
                  <a:lnTo>
                    <a:pt x="276061" y="136705"/>
                  </a:lnTo>
                  <a:lnTo>
                    <a:pt x="291456" y="103979"/>
                  </a:lnTo>
                  <a:lnTo>
                    <a:pt x="291502" y="103765"/>
                  </a:lnTo>
                  <a:lnTo>
                    <a:pt x="291863" y="100577"/>
                  </a:lnTo>
                  <a:lnTo>
                    <a:pt x="291962" y="99706"/>
                  </a:lnTo>
                  <a:lnTo>
                    <a:pt x="292001" y="90470"/>
                  </a:lnTo>
                  <a:lnTo>
                    <a:pt x="291812" y="88184"/>
                  </a:lnTo>
                  <a:lnTo>
                    <a:pt x="291749" y="87425"/>
                  </a:lnTo>
                  <a:lnTo>
                    <a:pt x="271614" y="48121"/>
                  </a:lnTo>
                  <a:lnTo>
                    <a:pt x="233070" y="31738"/>
                  </a:lnTo>
                  <a:lnTo>
                    <a:pt x="299683" y="31738"/>
                  </a:lnTo>
                  <a:lnTo>
                    <a:pt x="319614" y="67000"/>
                  </a:lnTo>
                  <a:lnTo>
                    <a:pt x="323637" y="91497"/>
                  </a:lnTo>
                  <a:lnTo>
                    <a:pt x="323417" y="97883"/>
                  </a:lnTo>
                  <a:lnTo>
                    <a:pt x="323293" y="100577"/>
                  </a:lnTo>
                  <a:lnTo>
                    <a:pt x="323190" y="102830"/>
                  </a:lnTo>
                  <a:lnTo>
                    <a:pt x="323138" y="103979"/>
                  </a:lnTo>
                  <a:lnTo>
                    <a:pt x="309304" y="143953"/>
                  </a:lnTo>
                  <a:lnTo>
                    <a:pt x="302206" y="153883"/>
                  </a:lnTo>
                  <a:lnTo>
                    <a:pt x="299105" y="157444"/>
                  </a:lnTo>
                  <a:close/>
                </a:path>
                <a:path w="580389" h="655320">
                  <a:moveTo>
                    <a:pt x="430488" y="388652"/>
                  </a:moveTo>
                  <a:lnTo>
                    <a:pt x="386417" y="388652"/>
                  </a:lnTo>
                  <a:lnTo>
                    <a:pt x="535033" y="239932"/>
                  </a:lnTo>
                  <a:lnTo>
                    <a:pt x="473640" y="239932"/>
                  </a:lnTo>
                  <a:lnTo>
                    <a:pt x="460149" y="226409"/>
                  </a:lnTo>
                  <a:lnTo>
                    <a:pt x="460149" y="222272"/>
                  </a:lnTo>
                  <a:lnTo>
                    <a:pt x="460394" y="221039"/>
                  </a:lnTo>
                  <a:lnTo>
                    <a:pt x="460510" y="220457"/>
                  </a:lnTo>
                  <a:lnTo>
                    <a:pt x="460545" y="220282"/>
                  </a:lnTo>
                  <a:lnTo>
                    <a:pt x="473816" y="208714"/>
                  </a:lnTo>
                  <a:lnTo>
                    <a:pt x="569167" y="208714"/>
                  </a:lnTo>
                  <a:lnTo>
                    <a:pt x="573431" y="211037"/>
                  </a:lnTo>
                  <a:lnTo>
                    <a:pt x="576415" y="215709"/>
                  </a:lnTo>
                  <a:lnTo>
                    <a:pt x="579978" y="218006"/>
                  </a:lnTo>
                  <a:lnTo>
                    <a:pt x="579978" y="266562"/>
                  </a:lnTo>
                  <a:lnTo>
                    <a:pt x="552600" y="266562"/>
                  </a:lnTo>
                  <a:lnTo>
                    <a:pt x="430488" y="388652"/>
                  </a:lnTo>
                  <a:close/>
                </a:path>
                <a:path w="580389" h="655320">
                  <a:moveTo>
                    <a:pt x="103303" y="345078"/>
                  </a:moveTo>
                  <a:lnTo>
                    <a:pt x="71937" y="345078"/>
                  </a:lnTo>
                  <a:lnTo>
                    <a:pt x="71980" y="327908"/>
                  </a:lnTo>
                  <a:lnTo>
                    <a:pt x="72322" y="317796"/>
                  </a:lnTo>
                  <a:lnTo>
                    <a:pt x="72950" y="308319"/>
                  </a:lnTo>
                  <a:lnTo>
                    <a:pt x="73045" y="306886"/>
                  </a:lnTo>
                  <a:lnTo>
                    <a:pt x="88099" y="261671"/>
                  </a:lnTo>
                  <a:lnTo>
                    <a:pt x="123887" y="230184"/>
                  </a:lnTo>
                  <a:lnTo>
                    <a:pt x="160324" y="220457"/>
                  </a:lnTo>
                  <a:lnTo>
                    <a:pt x="298845" y="220457"/>
                  </a:lnTo>
                  <a:lnTo>
                    <a:pt x="304204" y="221039"/>
                  </a:lnTo>
                  <a:lnTo>
                    <a:pt x="304541" y="221039"/>
                  </a:lnTo>
                  <a:lnTo>
                    <a:pt x="349559" y="239932"/>
                  </a:lnTo>
                  <a:lnTo>
                    <a:pt x="362020" y="251585"/>
                  </a:lnTo>
                  <a:lnTo>
                    <a:pt x="290862" y="251585"/>
                  </a:lnTo>
                  <a:lnTo>
                    <a:pt x="285380" y="251741"/>
                  </a:lnTo>
                  <a:lnTo>
                    <a:pt x="162701" y="251741"/>
                  </a:lnTo>
                  <a:lnTo>
                    <a:pt x="158554" y="252101"/>
                  </a:lnTo>
                  <a:lnTo>
                    <a:pt x="118788" y="273082"/>
                  </a:lnTo>
                  <a:lnTo>
                    <a:pt x="103296" y="311049"/>
                  </a:lnTo>
                  <a:lnTo>
                    <a:pt x="103303" y="345078"/>
                  </a:lnTo>
                  <a:close/>
                </a:path>
                <a:path w="580389" h="655320">
                  <a:moveTo>
                    <a:pt x="346172" y="472992"/>
                  </a:moveTo>
                  <a:lnTo>
                    <a:pt x="302077" y="472992"/>
                  </a:lnTo>
                  <a:lnTo>
                    <a:pt x="354594" y="420474"/>
                  </a:lnTo>
                  <a:lnTo>
                    <a:pt x="354690" y="307960"/>
                  </a:lnTo>
                  <a:lnTo>
                    <a:pt x="353765" y="301894"/>
                  </a:lnTo>
                  <a:lnTo>
                    <a:pt x="353671" y="301280"/>
                  </a:lnTo>
                  <a:lnTo>
                    <a:pt x="349075" y="287577"/>
                  </a:lnTo>
                  <a:lnTo>
                    <a:pt x="319168" y="257566"/>
                  </a:lnTo>
                  <a:lnTo>
                    <a:pt x="312423" y="254826"/>
                  </a:lnTo>
                  <a:lnTo>
                    <a:pt x="312293" y="254826"/>
                  </a:lnTo>
                  <a:lnTo>
                    <a:pt x="305509" y="253355"/>
                  </a:lnTo>
                  <a:lnTo>
                    <a:pt x="298153" y="252101"/>
                  </a:lnTo>
                  <a:lnTo>
                    <a:pt x="290862" y="251585"/>
                  </a:lnTo>
                  <a:lnTo>
                    <a:pt x="362020" y="251585"/>
                  </a:lnTo>
                  <a:lnTo>
                    <a:pt x="383041" y="289889"/>
                  </a:lnTo>
                  <a:lnTo>
                    <a:pt x="385383" y="301280"/>
                  </a:lnTo>
                  <a:lnTo>
                    <a:pt x="385509" y="301894"/>
                  </a:lnTo>
                  <a:lnTo>
                    <a:pt x="386040" y="306886"/>
                  </a:lnTo>
                  <a:lnTo>
                    <a:pt x="386158" y="311049"/>
                  </a:lnTo>
                  <a:lnTo>
                    <a:pt x="386209" y="345390"/>
                  </a:lnTo>
                  <a:lnTo>
                    <a:pt x="386417" y="345390"/>
                  </a:lnTo>
                  <a:lnTo>
                    <a:pt x="386417" y="388652"/>
                  </a:lnTo>
                  <a:lnTo>
                    <a:pt x="430488" y="388652"/>
                  </a:lnTo>
                  <a:lnTo>
                    <a:pt x="346172" y="472992"/>
                  </a:lnTo>
                  <a:close/>
                </a:path>
                <a:path w="580389" h="655320">
                  <a:moveTo>
                    <a:pt x="570268" y="341438"/>
                  </a:moveTo>
                  <a:lnTo>
                    <a:pt x="566131" y="341438"/>
                  </a:lnTo>
                  <a:lnTo>
                    <a:pt x="564141" y="341043"/>
                  </a:lnTo>
                  <a:lnTo>
                    <a:pt x="552600" y="327908"/>
                  </a:lnTo>
                  <a:lnTo>
                    <a:pt x="552600" y="266562"/>
                  </a:lnTo>
                  <a:lnTo>
                    <a:pt x="579978" y="266562"/>
                  </a:lnTo>
                  <a:lnTo>
                    <a:pt x="579978" y="336121"/>
                  </a:lnTo>
                  <a:lnTo>
                    <a:pt x="577767" y="338332"/>
                  </a:lnTo>
                  <a:lnTo>
                    <a:pt x="576080" y="339459"/>
                  </a:lnTo>
                  <a:lnTo>
                    <a:pt x="572258" y="341043"/>
                  </a:lnTo>
                  <a:lnTo>
                    <a:pt x="570268" y="341438"/>
                  </a:lnTo>
                  <a:close/>
                </a:path>
                <a:path w="580389" h="655320">
                  <a:moveTo>
                    <a:pt x="17734" y="654998"/>
                  </a:moveTo>
                  <a:lnTo>
                    <a:pt x="13549" y="654998"/>
                  </a:lnTo>
                  <a:lnTo>
                    <a:pt x="11559" y="654597"/>
                  </a:lnTo>
                  <a:lnTo>
                    <a:pt x="0" y="637346"/>
                  </a:lnTo>
                  <a:lnTo>
                    <a:pt x="390" y="635353"/>
                  </a:lnTo>
                  <a:lnTo>
                    <a:pt x="1965" y="631521"/>
                  </a:lnTo>
                  <a:lnTo>
                    <a:pt x="3088" y="629829"/>
                  </a:lnTo>
                  <a:lnTo>
                    <a:pt x="71105" y="561803"/>
                  </a:lnTo>
                  <a:lnTo>
                    <a:pt x="71105" y="531957"/>
                  </a:lnTo>
                  <a:lnTo>
                    <a:pt x="71937" y="531957"/>
                  </a:lnTo>
                  <a:lnTo>
                    <a:pt x="71853" y="404158"/>
                  </a:lnTo>
                  <a:lnTo>
                    <a:pt x="71611" y="401489"/>
                  </a:lnTo>
                  <a:lnTo>
                    <a:pt x="71105" y="398843"/>
                  </a:lnTo>
                  <a:lnTo>
                    <a:pt x="71105" y="344662"/>
                  </a:lnTo>
                  <a:lnTo>
                    <a:pt x="71937" y="345078"/>
                  </a:lnTo>
                  <a:lnTo>
                    <a:pt x="103303" y="345078"/>
                  </a:lnTo>
                  <a:lnTo>
                    <a:pt x="103343" y="529565"/>
                  </a:lnTo>
                  <a:lnTo>
                    <a:pt x="147543" y="529565"/>
                  </a:lnTo>
                  <a:lnTo>
                    <a:pt x="25237" y="651874"/>
                  </a:lnTo>
                  <a:lnTo>
                    <a:pt x="23550" y="653005"/>
                  </a:lnTo>
                  <a:lnTo>
                    <a:pt x="19726" y="654597"/>
                  </a:lnTo>
                  <a:lnTo>
                    <a:pt x="17734" y="654998"/>
                  </a:lnTo>
                  <a:close/>
                </a:path>
                <a:path w="580389" h="655320">
                  <a:moveTo>
                    <a:pt x="386417" y="345390"/>
                  </a:moveTo>
                  <a:lnTo>
                    <a:pt x="386209" y="345390"/>
                  </a:lnTo>
                  <a:lnTo>
                    <a:pt x="386521" y="345078"/>
                  </a:lnTo>
                  <a:lnTo>
                    <a:pt x="386417" y="345390"/>
                  </a:lnTo>
                  <a:close/>
                </a:path>
                <a:path w="580389" h="655320">
                  <a:moveTo>
                    <a:pt x="147543" y="529565"/>
                  </a:moveTo>
                  <a:lnTo>
                    <a:pt x="103343" y="529565"/>
                  </a:lnTo>
                  <a:lnTo>
                    <a:pt x="221065" y="411843"/>
                  </a:lnTo>
                  <a:lnTo>
                    <a:pt x="222912" y="410016"/>
                  </a:lnTo>
                  <a:lnTo>
                    <a:pt x="225082" y="408735"/>
                  </a:lnTo>
                  <a:lnTo>
                    <a:pt x="230407" y="407165"/>
                  </a:lnTo>
                  <a:lnTo>
                    <a:pt x="232584" y="407165"/>
                  </a:lnTo>
                  <a:lnTo>
                    <a:pt x="246336" y="417147"/>
                  </a:lnTo>
                  <a:lnTo>
                    <a:pt x="275180" y="446057"/>
                  </a:lnTo>
                  <a:lnTo>
                    <a:pt x="231049" y="446057"/>
                  </a:lnTo>
                  <a:lnTo>
                    <a:pt x="147543" y="529565"/>
                  </a:lnTo>
                  <a:close/>
                </a:path>
                <a:path w="580389" h="655320">
                  <a:moveTo>
                    <a:pt x="302429" y="510720"/>
                  </a:moveTo>
                  <a:lnTo>
                    <a:pt x="288870" y="502318"/>
                  </a:lnTo>
                  <a:lnTo>
                    <a:pt x="287144" y="501617"/>
                  </a:lnTo>
                  <a:lnTo>
                    <a:pt x="285619" y="500611"/>
                  </a:lnTo>
                  <a:lnTo>
                    <a:pt x="231049" y="446057"/>
                  </a:lnTo>
                  <a:lnTo>
                    <a:pt x="275180" y="446057"/>
                  </a:lnTo>
                  <a:lnTo>
                    <a:pt x="302077" y="472992"/>
                  </a:lnTo>
                  <a:lnTo>
                    <a:pt x="346172" y="472992"/>
                  </a:lnTo>
                  <a:lnTo>
                    <a:pt x="311390" y="507779"/>
                  </a:lnTo>
                  <a:lnTo>
                    <a:pt x="309383" y="509016"/>
                  </a:lnTo>
                  <a:lnTo>
                    <a:pt x="304778" y="510527"/>
                  </a:lnTo>
                  <a:lnTo>
                    <a:pt x="302429" y="510720"/>
                  </a:lnTo>
                  <a:close/>
                </a:path>
              </a:pathLst>
            </a:custGeom>
            <a:solidFill>
              <a:srgbClr val="4AD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520657" y="7125268"/>
            <a:ext cx="1143000" cy="1143000"/>
            <a:chOff x="5520657" y="7125268"/>
            <a:chExt cx="1143000" cy="1143000"/>
          </a:xfrm>
        </p:grpSpPr>
        <p:sp>
          <p:nvSpPr>
            <p:cNvPr id="14" name="object 14"/>
            <p:cNvSpPr/>
            <p:nvPr/>
          </p:nvSpPr>
          <p:spPr>
            <a:xfrm>
              <a:off x="5520657" y="7125268"/>
              <a:ext cx="1143000" cy="1143000"/>
            </a:xfrm>
            <a:custGeom>
              <a:avLst/>
              <a:gdLst/>
              <a:ahLst/>
              <a:cxnLst/>
              <a:rect l="l" t="t" r="r" b="b"/>
              <a:pathLst>
                <a:path w="1143000" h="1143000">
                  <a:moveTo>
                    <a:pt x="571186" y="1142373"/>
                  </a:moveTo>
                  <a:lnTo>
                    <a:pt x="524340" y="1140480"/>
                  </a:lnTo>
                  <a:lnTo>
                    <a:pt x="478537" y="1134897"/>
                  </a:lnTo>
                  <a:lnTo>
                    <a:pt x="433923" y="1125773"/>
                  </a:lnTo>
                  <a:lnTo>
                    <a:pt x="390647" y="1113254"/>
                  </a:lnTo>
                  <a:lnTo>
                    <a:pt x="348854" y="1097486"/>
                  </a:lnTo>
                  <a:lnTo>
                    <a:pt x="308693" y="1078618"/>
                  </a:lnTo>
                  <a:lnTo>
                    <a:pt x="270309" y="1056796"/>
                  </a:lnTo>
                  <a:lnTo>
                    <a:pt x="233851" y="1032167"/>
                  </a:lnTo>
                  <a:lnTo>
                    <a:pt x="199464" y="1004878"/>
                  </a:lnTo>
                  <a:lnTo>
                    <a:pt x="167296" y="975076"/>
                  </a:lnTo>
                  <a:lnTo>
                    <a:pt x="137494" y="942908"/>
                  </a:lnTo>
                  <a:lnTo>
                    <a:pt x="110205" y="908522"/>
                  </a:lnTo>
                  <a:lnTo>
                    <a:pt x="85576" y="872063"/>
                  </a:lnTo>
                  <a:lnTo>
                    <a:pt x="63754" y="833679"/>
                  </a:lnTo>
                  <a:lnTo>
                    <a:pt x="44886" y="793518"/>
                  </a:lnTo>
                  <a:lnTo>
                    <a:pt x="29119" y="751725"/>
                  </a:lnTo>
                  <a:lnTo>
                    <a:pt x="16600" y="708449"/>
                  </a:lnTo>
                  <a:lnTo>
                    <a:pt x="7475" y="663836"/>
                  </a:lnTo>
                  <a:lnTo>
                    <a:pt x="1893" y="618032"/>
                  </a:lnTo>
                  <a:lnTo>
                    <a:pt x="0" y="571186"/>
                  </a:lnTo>
                  <a:lnTo>
                    <a:pt x="1893" y="524340"/>
                  </a:lnTo>
                  <a:lnTo>
                    <a:pt x="7475" y="478537"/>
                  </a:lnTo>
                  <a:lnTo>
                    <a:pt x="16600" y="433924"/>
                  </a:lnTo>
                  <a:lnTo>
                    <a:pt x="29119" y="390647"/>
                  </a:lnTo>
                  <a:lnTo>
                    <a:pt x="44886" y="348855"/>
                  </a:lnTo>
                  <a:lnTo>
                    <a:pt x="63754" y="308693"/>
                  </a:lnTo>
                  <a:lnTo>
                    <a:pt x="85576" y="270310"/>
                  </a:lnTo>
                  <a:lnTo>
                    <a:pt x="110205" y="233851"/>
                  </a:lnTo>
                  <a:lnTo>
                    <a:pt x="137494" y="199464"/>
                  </a:lnTo>
                  <a:lnTo>
                    <a:pt x="167296" y="167296"/>
                  </a:lnTo>
                  <a:lnTo>
                    <a:pt x="199464" y="137494"/>
                  </a:lnTo>
                  <a:lnTo>
                    <a:pt x="233851" y="110205"/>
                  </a:lnTo>
                  <a:lnTo>
                    <a:pt x="270309" y="85576"/>
                  </a:lnTo>
                  <a:lnTo>
                    <a:pt x="308693" y="63754"/>
                  </a:lnTo>
                  <a:lnTo>
                    <a:pt x="348854" y="44886"/>
                  </a:lnTo>
                  <a:lnTo>
                    <a:pt x="390647" y="29119"/>
                  </a:lnTo>
                  <a:lnTo>
                    <a:pt x="433923" y="16600"/>
                  </a:lnTo>
                  <a:lnTo>
                    <a:pt x="478537" y="7475"/>
                  </a:lnTo>
                  <a:lnTo>
                    <a:pt x="524340" y="1893"/>
                  </a:lnTo>
                  <a:lnTo>
                    <a:pt x="571186" y="0"/>
                  </a:lnTo>
                  <a:lnTo>
                    <a:pt x="618032" y="1893"/>
                  </a:lnTo>
                  <a:lnTo>
                    <a:pt x="663836" y="7475"/>
                  </a:lnTo>
                  <a:lnTo>
                    <a:pt x="708449" y="16600"/>
                  </a:lnTo>
                  <a:lnTo>
                    <a:pt x="751725" y="29119"/>
                  </a:lnTo>
                  <a:lnTo>
                    <a:pt x="793518" y="44886"/>
                  </a:lnTo>
                  <a:lnTo>
                    <a:pt x="833679" y="63754"/>
                  </a:lnTo>
                  <a:lnTo>
                    <a:pt x="872063" y="85576"/>
                  </a:lnTo>
                  <a:lnTo>
                    <a:pt x="908521" y="110205"/>
                  </a:lnTo>
                  <a:lnTo>
                    <a:pt x="942908" y="137494"/>
                  </a:lnTo>
                  <a:lnTo>
                    <a:pt x="975076" y="167296"/>
                  </a:lnTo>
                  <a:lnTo>
                    <a:pt x="1004878" y="199464"/>
                  </a:lnTo>
                  <a:lnTo>
                    <a:pt x="1032167" y="233851"/>
                  </a:lnTo>
                  <a:lnTo>
                    <a:pt x="1056796" y="270310"/>
                  </a:lnTo>
                  <a:lnTo>
                    <a:pt x="1078618" y="308693"/>
                  </a:lnTo>
                  <a:lnTo>
                    <a:pt x="1097486" y="348855"/>
                  </a:lnTo>
                  <a:lnTo>
                    <a:pt x="1113253" y="390647"/>
                  </a:lnTo>
                  <a:lnTo>
                    <a:pt x="1125772" y="433924"/>
                  </a:lnTo>
                  <a:lnTo>
                    <a:pt x="1134897" y="478537"/>
                  </a:lnTo>
                  <a:lnTo>
                    <a:pt x="1140479" y="524340"/>
                  </a:lnTo>
                  <a:lnTo>
                    <a:pt x="1142373" y="571186"/>
                  </a:lnTo>
                  <a:lnTo>
                    <a:pt x="1140479" y="618032"/>
                  </a:lnTo>
                  <a:lnTo>
                    <a:pt x="1134897" y="663836"/>
                  </a:lnTo>
                  <a:lnTo>
                    <a:pt x="1125772" y="708449"/>
                  </a:lnTo>
                  <a:lnTo>
                    <a:pt x="1113253" y="751725"/>
                  </a:lnTo>
                  <a:lnTo>
                    <a:pt x="1097486" y="793518"/>
                  </a:lnTo>
                  <a:lnTo>
                    <a:pt x="1078618" y="833679"/>
                  </a:lnTo>
                  <a:lnTo>
                    <a:pt x="1056796" y="872063"/>
                  </a:lnTo>
                  <a:lnTo>
                    <a:pt x="1032167" y="908522"/>
                  </a:lnTo>
                  <a:lnTo>
                    <a:pt x="1004878" y="942908"/>
                  </a:lnTo>
                  <a:lnTo>
                    <a:pt x="975076" y="975076"/>
                  </a:lnTo>
                  <a:lnTo>
                    <a:pt x="942908" y="1004878"/>
                  </a:lnTo>
                  <a:lnTo>
                    <a:pt x="908521" y="1032167"/>
                  </a:lnTo>
                  <a:lnTo>
                    <a:pt x="872063" y="1056796"/>
                  </a:lnTo>
                  <a:lnTo>
                    <a:pt x="833679" y="1078618"/>
                  </a:lnTo>
                  <a:lnTo>
                    <a:pt x="793518" y="1097486"/>
                  </a:lnTo>
                  <a:lnTo>
                    <a:pt x="751725" y="1113254"/>
                  </a:lnTo>
                  <a:lnTo>
                    <a:pt x="708449" y="1125773"/>
                  </a:lnTo>
                  <a:lnTo>
                    <a:pt x="663836" y="1134897"/>
                  </a:lnTo>
                  <a:lnTo>
                    <a:pt x="618032" y="1140480"/>
                  </a:lnTo>
                  <a:lnTo>
                    <a:pt x="571186" y="1142373"/>
                  </a:lnTo>
                  <a:close/>
                </a:path>
              </a:pathLst>
            </a:custGeom>
            <a:solidFill>
              <a:srgbClr val="041C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18391" y="7376337"/>
              <a:ext cx="561975" cy="257810"/>
            </a:xfrm>
            <a:custGeom>
              <a:avLst/>
              <a:gdLst/>
              <a:ahLst/>
              <a:cxnLst/>
              <a:rect l="l" t="t" r="r" b="b"/>
              <a:pathLst>
                <a:path w="561975" h="257809">
                  <a:moveTo>
                    <a:pt x="79209" y="233324"/>
                  </a:moveTo>
                  <a:lnTo>
                    <a:pt x="72263" y="226390"/>
                  </a:lnTo>
                  <a:lnTo>
                    <a:pt x="6934" y="226390"/>
                  </a:lnTo>
                  <a:lnTo>
                    <a:pt x="0" y="233324"/>
                  </a:lnTo>
                  <a:lnTo>
                    <a:pt x="0" y="250291"/>
                  </a:lnTo>
                  <a:lnTo>
                    <a:pt x="6934" y="257238"/>
                  </a:lnTo>
                  <a:lnTo>
                    <a:pt x="63779" y="257238"/>
                  </a:lnTo>
                  <a:lnTo>
                    <a:pt x="72263" y="257238"/>
                  </a:lnTo>
                  <a:lnTo>
                    <a:pt x="79209" y="250291"/>
                  </a:lnTo>
                  <a:lnTo>
                    <a:pt x="79209" y="233324"/>
                  </a:lnTo>
                  <a:close/>
                </a:path>
                <a:path w="561975" h="257809">
                  <a:moveTo>
                    <a:pt x="295871" y="6946"/>
                  </a:moveTo>
                  <a:lnTo>
                    <a:pt x="288925" y="0"/>
                  </a:lnTo>
                  <a:lnTo>
                    <a:pt x="271957" y="0"/>
                  </a:lnTo>
                  <a:lnTo>
                    <a:pt x="265023" y="6946"/>
                  </a:lnTo>
                  <a:lnTo>
                    <a:pt x="265023" y="72275"/>
                  </a:lnTo>
                  <a:lnTo>
                    <a:pt x="271957" y="79222"/>
                  </a:lnTo>
                  <a:lnTo>
                    <a:pt x="280441" y="79222"/>
                  </a:lnTo>
                  <a:lnTo>
                    <a:pt x="288925" y="79222"/>
                  </a:lnTo>
                  <a:lnTo>
                    <a:pt x="295871" y="72275"/>
                  </a:lnTo>
                  <a:lnTo>
                    <a:pt x="295871" y="6946"/>
                  </a:lnTo>
                  <a:close/>
                </a:path>
                <a:path w="561975" h="257809">
                  <a:moveTo>
                    <a:pt x="561975" y="228777"/>
                  </a:moveTo>
                  <a:lnTo>
                    <a:pt x="559587" y="226390"/>
                  </a:lnTo>
                  <a:lnTo>
                    <a:pt x="494245" y="226390"/>
                  </a:lnTo>
                  <a:lnTo>
                    <a:pt x="487311" y="233324"/>
                  </a:lnTo>
                  <a:lnTo>
                    <a:pt x="487311" y="250291"/>
                  </a:lnTo>
                  <a:lnTo>
                    <a:pt x="494245" y="257238"/>
                  </a:lnTo>
                  <a:lnTo>
                    <a:pt x="559587" y="257238"/>
                  </a:lnTo>
                  <a:lnTo>
                    <a:pt x="561975" y="254850"/>
                  </a:lnTo>
                  <a:lnTo>
                    <a:pt x="561975" y="228777"/>
                  </a:lnTo>
                  <a:close/>
                </a:path>
              </a:pathLst>
            </a:custGeom>
            <a:solidFill>
              <a:srgbClr val="4AD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1611" y="7455164"/>
              <a:ext cx="68029" cy="6656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91590" y="7455164"/>
              <a:ext cx="68029" cy="6656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922048" y="7483017"/>
              <a:ext cx="362585" cy="466725"/>
            </a:xfrm>
            <a:custGeom>
              <a:avLst/>
              <a:gdLst/>
              <a:ahLst/>
              <a:cxnLst/>
              <a:rect l="l" t="t" r="r" b="b"/>
              <a:pathLst>
                <a:path w="362585" h="466725">
                  <a:moveTo>
                    <a:pt x="296265" y="442734"/>
                  </a:moveTo>
                  <a:lnTo>
                    <a:pt x="289318" y="435787"/>
                  </a:lnTo>
                  <a:lnTo>
                    <a:pt x="72885" y="435787"/>
                  </a:lnTo>
                  <a:lnTo>
                    <a:pt x="65951" y="442734"/>
                  </a:lnTo>
                  <a:lnTo>
                    <a:pt x="65951" y="459701"/>
                  </a:lnTo>
                  <a:lnTo>
                    <a:pt x="72885" y="466636"/>
                  </a:lnTo>
                  <a:lnTo>
                    <a:pt x="280911" y="466636"/>
                  </a:lnTo>
                  <a:lnTo>
                    <a:pt x="289394" y="466636"/>
                  </a:lnTo>
                  <a:lnTo>
                    <a:pt x="296265" y="459701"/>
                  </a:lnTo>
                  <a:lnTo>
                    <a:pt x="296265" y="442734"/>
                  </a:lnTo>
                  <a:close/>
                </a:path>
                <a:path w="362585" h="466725">
                  <a:moveTo>
                    <a:pt x="362204" y="177711"/>
                  </a:moveTo>
                  <a:lnTo>
                    <a:pt x="355612" y="132384"/>
                  </a:lnTo>
                  <a:lnTo>
                    <a:pt x="338366" y="91249"/>
                  </a:lnTo>
                  <a:lnTo>
                    <a:pt x="331355" y="81864"/>
                  </a:lnTo>
                  <a:lnTo>
                    <a:pt x="331355" y="177711"/>
                  </a:lnTo>
                  <a:lnTo>
                    <a:pt x="331266" y="180721"/>
                  </a:lnTo>
                  <a:lnTo>
                    <a:pt x="329730" y="203631"/>
                  </a:lnTo>
                  <a:lnTo>
                    <a:pt x="323875" y="228053"/>
                  </a:lnTo>
                  <a:lnTo>
                    <a:pt x="313969" y="251129"/>
                  </a:lnTo>
                  <a:lnTo>
                    <a:pt x="285356" y="295325"/>
                  </a:lnTo>
                  <a:lnTo>
                    <a:pt x="274269" y="320624"/>
                  </a:lnTo>
                  <a:lnTo>
                    <a:pt x="274167" y="321005"/>
                  </a:lnTo>
                  <a:lnTo>
                    <a:pt x="267042" y="347814"/>
                  </a:lnTo>
                  <a:lnTo>
                    <a:pt x="266979" y="348373"/>
                  </a:lnTo>
                  <a:lnTo>
                    <a:pt x="263867" y="376313"/>
                  </a:lnTo>
                  <a:lnTo>
                    <a:pt x="98501" y="376313"/>
                  </a:lnTo>
                  <a:lnTo>
                    <a:pt x="95161" y="348373"/>
                  </a:lnTo>
                  <a:lnTo>
                    <a:pt x="87541" y="321005"/>
                  </a:lnTo>
                  <a:lnTo>
                    <a:pt x="75730" y="294551"/>
                  </a:lnTo>
                  <a:lnTo>
                    <a:pt x="59855" y="269341"/>
                  </a:lnTo>
                  <a:lnTo>
                    <a:pt x="47371" y="249110"/>
                  </a:lnTo>
                  <a:lnTo>
                    <a:pt x="38303" y="227393"/>
                  </a:lnTo>
                  <a:lnTo>
                    <a:pt x="32791" y="204495"/>
                  </a:lnTo>
                  <a:lnTo>
                    <a:pt x="32727" y="203631"/>
                  </a:lnTo>
                  <a:lnTo>
                    <a:pt x="30937" y="180721"/>
                  </a:lnTo>
                  <a:lnTo>
                    <a:pt x="43192" y="121005"/>
                  </a:lnTo>
                  <a:lnTo>
                    <a:pt x="78371" y="71183"/>
                  </a:lnTo>
                  <a:lnTo>
                    <a:pt x="130314" y="39243"/>
                  </a:lnTo>
                  <a:lnTo>
                    <a:pt x="190830" y="30772"/>
                  </a:lnTo>
                  <a:lnTo>
                    <a:pt x="235115" y="40462"/>
                  </a:lnTo>
                  <a:lnTo>
                    <a:pt x="273456" y="62306"/>
                  </a:lnTo>
                  <a:lnTo>
                    <a:pt x="303720" y="94043"/>
                  </a:lnTo>
                  <a:lnTo>
                    <a:pt x="323761" y="133413"/>
                  </a:lnTo>
                  <a:lnTo>
                    <a:pt x="331355" y="177711"/>
                  </a:lnTo>
                  <a:lnTo>
                    <a:pt x="331355" y="81864"/>
                  </a:lnTo>
                  <a:lnTo>
                    <a:pt x="281444" y="30772"/>
                  </a:lnTo>
                  <a:lnTo>
                    <a:pt x="237617" y="8686"/>
                  </a:lnTo>
                  <a:lnTo>
                    <a:pt x="192671" y="0"/>
                  </a:lnTo>
                  <a:lnTo>
                    <a:pt x="155359" y="1422"/>
                  </a:lnTo>
                  <a:lnTo>
                    <a:pt x="86753" y="26111"/>
                  </a:lnTo>
                  <a:lnTo>
                    <a:pt x="32905" y="76746"/>
                  </a:lnTo>
                  <a:lnTo>
                    <a:pt x="3822" y="143903"/>
                  </a:lnTo>
                  <a:lnTo>
                    <a:pt x="0" y="180721"/>
                  </a:lnTo>
                  <a:lnTo>
                    <a:pt x="2247" y="209359"/>
                  </a:lnTo>
                  <a:lnTo>
                    <a:pt x="8915" y="236969"/>
                  </a:lnTo>
                  <a:lnTo>
                    <a:pt x="19850" y="263144"/>
                  </a:lnTo>
                  <a:lnTo>
                    <a:pt x="34937" y="287540"/>
                  </a:lnTo>
                  <a:lnTo>
                    <a:pt x="49110" y="310184"/>
                  </a:lnTo>
                  <a:lnTo>
                    <a:pt x="59372" y="333908"/>
                  </a:lnTo>
                  <a:lnTo>
                    <a:pt x="65620" y="358406"/>
                  </a:lnTo>
                  <a:lnTo>
                    <a:pt x="67729" y="383336"/>
                  </a:lnTo>
                  <a:lnTo>
                    <a:pt x="67729" y="400227"/>
                  </a:lnTo>
                  <a:lnTo>
                    <a:pt x="74663" y="407174"/>
                  </a:lnTo>
                  <a:lnTo>
                    <a:pt x="287629" y="407174"/>
                  </a:lnTo>
                  <a:lnTo>
                    <a:pt x="294487" y="400227"/>
                  </a:lnTo>
                  <a:lnTo>
                    <a:pt x="294601" y="383336"/>
                  </a:lnTo>
                  <a:lnTo>
                    <a:pt x="295135" y="376313"/>
                  </a:lnTo>
                  <a:lnTo>
                    <a:pt x="302323" y="333908"/>
                  </a:lnTo>
                  <a:lnTo>
                    <a:pt x="324497" y="291401"/>
                  </a:lnTo>
                  <a:lnTo>
                    <a:pt x="341185" y="265645"/>
                  </a:lnTo>
                  <a:lnTo>
                    <a:pt x="353123" y="237845"/>
                  </a:lnTo>
                  <a:lnTo>
                    <a:pt x="360172" y="208394"/>
                  </a:lnTo>
                  <a:lnTo>
                    <a:pt x="362204" y="177711"/>
                  </a:lnTo>
                  <a:close/>
                </a:path>
              </a:pathLst>
            </a:custGeom>
            <a:solidFill>
              <a:srgbClr val="4AD0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4537" y="7973870"/>
              <a:ext cx="177170" cy="11585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3534" y="7648223"/>
              <a:ext cx="179406" cy="24196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896538" y="3004522"/>
            <a:ext cx="2254885" cy="12827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90"/>
              </a:spcBef>
            </a:pPr>
            <a:r>
              <a:rPr sz="1800" b="1" spc="155" dirty="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r>
              <a:rPr sz="1800" b="1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110" dirty="0">
                <a:solidFill>
                  <a:srgbClr val="FFFFFF"/>
                </a:solidFill>
                <a:latin typeface="Calibri"/>
                <a:cs typeface="Calibri"/>
              </a:rPr>
              <a:t>Metrics: </a:t>
            </a:r>
            <a:r>
              <a:rPr sz="1800" spc="95" dirty="0">
                <a:solidFill>
                  <a:srgbClr val="FFFFFF"/>
                </a:solidFill>
                <a:latin typeface="Calibri"/>
                <a:cs typeface="Calibri"/>
              </a:rPr>
              <a:t>Total</a:t>
            </a:r>
            <a:r>
              <a:rPr sz="1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25" dirty="0">
                <a:solidFill>
                  <a:srgbClr val="FFFFFF"/>
                </a:solidFill>
                <a:latin typeface="Calibri"/>
                <a:cs typeface="Calibri"/>
              </a:rPr>
              <a:t>Payout</a:t>
            </a:r>
            <a:r>
              <a:rPr sz="1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10" dirty="0">
                <a:solidFill>
                  <a:srgbClr val="FFFFFF"/>
                </a:solidFill>
                <a:latin typeface="Calibri"/>
                <a:cs typeface="Calibri"/>
              </a:rPr>
              <a:t>Volume </a:t>
            </a:r>
            <a:r>
              <a:rPr sz="1800" spc="120" dirty="0">
                <a:solidFill>
                  <a:srgbClr val="FFFFFF"/>
                </a:solidFill>
                <a:latin typeface="Calibri"/>
                <a:cs typeface="Calibri"/>
              </a:rPr>
              <a:t>Average</a:t>
            </a:r>
            <a:r>
              <a:rPr sz="1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25" dirty="0">
                <a:solidFill>
                  <a:srgbClr val="FFFFFF"/>
                </a:solidFill>
                <a:latin typeface="Calibri"/>
                <a:cs typeface="Calibri"/>
              </a:rPr>
              <a:t>Payout</a:t>
            </a:r>
            <a:r>
              <a:rPr sz="1800" spc="100" dirty="0">
                <a:solidFill>
                  <a:srgbClr val="FFFFFF"/>
                </a:solidFill>
                <a:latin typeface="Calibri"/>
                <a:cs typeface="Calibri"/>
              </a:rPr>
              <a:t> Size </a:t>
            </a:r>
            <a:r>
              <a:rPr sz="1800" spc="110" dirty="0">
                <a:solidFill>
                  <a:srgbClr val="FFFFFF"/>
                </a:solidFill>
                <a:latin typeface="Calibri"/>
                <a:cs typeface="Calibri"/>
              </a:rPr>
              <a:t>Growth</a:t>
            </a:r>
            <a:r>
              <a:rPr sz="1800" spc="90" dirty="0">
                <a:solidFill>
                  <a:srgbClr val="FFFFFF"/>
                </a:solidFill>
                <a:latin typeface="Calibri"/>
                <a:cs typeface="Calibri"/>
              </a:rPr>
              <a:t> Rate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96538" y="4890472"/>
            <a:ext cx="2070735" cy="96837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800" b="1" spc="155" dirty="0">
                <a:solidFill>
                  <a:srgbClr val="FFFFFF"/>
                </a:solidFill>
                <a:latin typeface="Calibri"/>
                <a:cs typeface="Calibri"/>
              </a:rPr>
              <a:t>Temporal</a:t>
            </a:r>
            <a:r>
              <a:rPr sz="180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110" dirty="0">
                <a:solidFill>
                  <a:srgbClr val="FFFFFF"/>
                </a:solidFill>
                <a:latin typeface="Calibri"/>
                <a:cs typeface="Calibri"/>
              </a:rPr>
              <a:t>Metrics:</a:t>
            </a:r>
            <a:endParaRPr sz="1800">
              <a:latin typeface="Calibri"/>
              <a:cs typeface="Calibri"/>
            </a:endParaRPr>
          </a:p>
          <a:p>
            <a:pPr marL="12700" marR="421005">
              <a:lnSpc>
                <a:spcPct val="114599"/>
              </a:lnSpc>
            </a:pPr>
            <a:r>
              <a:rPr sz="1800" spc="110" dirty="0">
                <a:solidFill>
                  <a:srgbClr val="FFFFFF"/>
                </a:solidFill>
                <a:latin typeface="Calibri"/>
                <a:cs typeface="Calibri"/>
              </a:rPr>
              <a:t>Seasonality </a:t>
            </a:r>
            <a:r>
              <a:rPr sz="1800" spc="12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1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14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14" dirty="0">
                <a:solidFill>
                  <a:srgbClr val="FFFFFF"/>
                </a:solidFill>
                <a:latin typeface="Calibri"/>
                <a:cs typeface="Calibri"/>
              </a:rPr>
              <a:t>Payout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96538" y="6135690"/>
            <a:ext cx="2929890" cy="137160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2200" b="1" spc="160" dirty="0">
                <a:solidFill>
                  <a:srgbClr val="FFFFFF"/>
                </a:solidFill>
                <a:latin typeface="Calibri"/>
                <a:cs typeface="Calibri"/>
              </a:rPr>
              <a:t>Operational</a:t>
            </a:r>
            <a:r>
              <a:rPr sz="2200" b="1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135" dirty="0">
                <a:solidFill>
                  <a:srgbClr val="FFFFFF"/>
                </a:solidFill>
                <a:latin typeface="Calibri"/>
                <a:cs typeface="Calibri"/>
              </a:rPr>
              <a:t>Metrics: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800" spc="75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18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14599"/>
              </a:lnSpc>
            </a:pPr>
            <a:r>
              <a:rPr sz="1800" spc="155" dirty="0">
                <a:solidFill>
                  <a:srgbClr val="FFFFFF"/>
                </a:solidFill>
                <a:latin typeface="Calibri"/>
                <a:cs typeface="Calibri"/>
              </a:rPr>
              <a:t>Customer</a:t>
            </a:r>
            <a:r>
              <a:rPr sz="1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35" dirty="0">
                <a:solidFill>
                  <a:srgbClr val="FFFFFF"/>
                </a:solidFill>
                <a:latin typeface="Calibri"/>
                <a:cs typeface="Calibri"/>
              </a:rPr>
              <a:t>Support</a:t>
            </a:r>
            <a:r>
              <a:rPr sz="1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10" dirty="0">
                <a:solidFill>
                  <a:srgbClr val="FFFFFF"/>
                </a:solidFill>
                <a:latin typeface="Calibri"/>
                <a:cs typeface="Calibri"/>
              </a:rPr>
              <a:t>Queries </a:t>
            </a:r>
            <a:r>
              <a:rPr sz="1800" spc="85" dirty="0">
                <a:solidFill>
                  <a:srgbClr val="FFFFFF"/>
                </a:solidFill>
                <a:latin typeface="Calibri"/>
                <a:cs typeface="Calibri"/>
              </a:rPr>
              <a:t>Innovation</a:t>
            </a:r>
            <a:r>
              <a:rPr sz="1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3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Calibri"/>
                <a:cs typeface="Calibri"/>
              </a:rPr>
              <a:t>Growth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96538" y="7795597"/>
            <a:ext cx="2614930" cy="96837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800" b="1" spc="105" dirty="0">
                <a:solidFill>
                  <a:srgbClr val="FFFFFF"/>
                </a:solidFill>
                <a:latin typeface="Calibri"/>
                <a:cs typeface="Calibri"/>
              </a:rPr>
              <a:t>Metrics</a:t>
            </a:r>
            <a:r>
              <a:rPr sz="1800" spc="10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14599"/>
              </a:lnSpc>
            </a:pPr>
            <a:r>
              <a:rPr sz="1800" spc="10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8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libri"/>
                <a:cs typeface="Calibri"/>
              </a:rPr>
              <a:t>Market </a:t>
            </a:r>
            <a:r>
              <a:rPr sz="1800" spc="85" dirty="0">
                <a:solidFill>
                  <a:srgbClr val="FFFFFF"/>
                </a:solidFill>
                <a:latin typeface="Calibri"/>
                <a:cs typeface="Calibri"/>
              </a:rPr>
              <a:t>Penetration </a:t>
            </a:r>
            <a:r>
              <a:rPr sz="1800" spc="90" dirty="0">
                <a:solidFill>
                  <a:srgbClr val="FFFFFF"/>
                </a:solidFill>
                <a:latin typeface="Calibri"/>
                <a:cs typeface="Calibri"/>
              </a:rPr>
              <a:t>Platform </a:t>
            </a:r>
            <a:r>
              <a:rPr sz="1800" spc="100" dirty="0">
                <a:solidFill>
                  <a:srgbClr val="FFFFFF"/>
                </a:solidFill>
                <a:latin typeface="Calibri"/>
                <a:cs typeface="Calibri"/>
              </a:rPr>
              <a:t>Retention</a:t>
            </a:r>
            <a:r>
              <a:rPr sz="1800" spc="90" dirty="0">
                <a:solidFill>
                  <a:srgbClr val="FFFFFF"/>
                </a:solidFill>
                <a:latin typeface="Calibri"/>
                <a:cs typeface="Calibri"/>
              </a:rPr>
              <a:t> Rate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672884" y="2044306"/>
            <a:ext cx="2834005" cy="12827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90"/>
              </a:spcBef>
            </a:pPr>
            <a:r>
              <a:rPr sz="1800" b="1" spc="125" dirty="0">
                <a:solidFill>
                  <a:srgbClr val="FFFFFF"/>
                </a:solidFill>
                <a:latin typeface="Calibri"/>
                <a:cs typeface="Calibri"/>
              </a:rPr>
              <a:t>Distribution</a:t>
            </a:r>
            <a:r>
              <a:rPr sz="1800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110" dirty="0">
                <a:solidFill>
                  <a:srgbClr val="FFFFFF"/>
                </a:solidFill>
                <a:latin typeface="Calibri"/>
                <a:cs typeface="Calibri"/>
              </a:rPr>
              <a:t>Metrics: </a:t>
            </a:r>
            <a:r>
              <a:rPr sz="1800" spc="170" dirty="0">
                <a:solidFill>
                  <a:srgbClr val="FFFFFF"/>
                </a:solidFill>
                <a:latin typeface="Calibri"/>
                <a:cs typeface="Calibri"/>
              </a:rPr>
              <a:t>Country-</a:t>
            </a:r>
            <a:r>
              <a:rPr sz="1800" spc="110" dirty="0">
                <a:solidFill>
                  <a:srgbClr val="FFFFFF"/>
                </a:solidFill>
                <a:latin typeface="Calibri"/>
                <a:cs typeface="Calibri"/>
              </a:rPr>
              <a:t>wise</a:t>
            </a:r>
            <a:r>
              <a:rPr sz="1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Calibri"/>
                <a:cs typeface="Calibri"/>
              </a:rPr>
              <a:t>Distribution </a:t>
            </a:r>
            <a:r>
              <a:rPr sz="1800" spc="140" dirty="0">
                <a:solidFill>
                  <a:srgbClr val="FFFFFF"/>
                </a:solidFill>
                <a:latin typeface="Calibri"/>
                <a:cs typeface="Calibri"/>
              </a:rPr>
              <a:t>Industry-</a:t>
            </a:r>
            <a:r>
              <a:rPr sz="1800" spc="110" dirty="0">
                <a:solidFill>
                  <a:srgbClr val="FFFFFF"/>
                </a:solidFill>
                <a:latin typeface="Calibri"/>
                <a:cs typeface="Calibri"/>
              </a:rPr>
              <a:t>wise</a:t>
            </a:r>
            <a:r>
              <a:rPr sz="1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Calibri"/>
                <a:cs typeface="Calibri"/>
              </a:rPr>
              <a:t>Distribution </a:t>
            </a:r>
            <a:r>
              <a:rPr sz="1800" spc="120" dirty="0">
                <a:solidFill>
                  <a:srgbClr val="FFFFFF"/>
                </a:solidFill>
                <a:latin typeface="Calibri"/>
                <a:cs typeface="Calibri"/>
              </a:rPr>
              <a:t>Recipient</a:t>
            </a:r>
            <a:r>
              <a:rPr sz="18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14" dirty="0">
                <a:solidFill>
                  <a:srgbClr val="FFFFFF"/>
                </a:solidFill>
                <a:latin typeface="Calibri"/>
                <a:cs typeface="Calibri"/>
              </a:rPr>
              <a:t>Concentration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672884" y="3615930"/>
            <a:ext cx="2929890" cy="96837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800" b="1" spc="135" dirty="0">
                <a:solidFill>
                  <a:srgbClr val="FFFFFF"/>
                </a:solidFill>
                <a:latin typeface="Calibri"/>
                <a:cs typeface="Calibri"/>
              </a:rPr>
              <a:t>Operational</a:t>
            </a:r>
            <a:r>
              <a:rPr sz="1800" b="1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110" dirty="0">
                <a:solidFill>
                  <a:srgbClr val="FFFFFF"/>
                </a:solidFill>
                <a:latin typeface="Calibri"/>
                <a:cs typeface="Calibri"/>
              </a:rPr>
              <a:t>Metrics: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spc="75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18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spc="155" dirty="0">
                <a:solidFill>
                  <a:srgbClr val="FFFFFF"/>
                </a:solidFill>
                <a:latin typeface="Calibri"/>
                <a:cs typeface="Calibri"/>
              </a:rPr>
              <a:t>Customer</a:t>
            </a:r>
            <a:r>
              <a:rPr sz="1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35" dirty="0">
                <a:solidFill>
                  <a:srgbClr val="FFFFFF"/>
                </a:solidFill>
                <a:latin typeface="Calibri"/>
                <a:cs typeface="Calibri"/>
              </a:rPr>
              <a:t>Support</a:t>
            </a:r>
            <a:r>
              <a:rPr sz="1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10" dirty="0">
                <a:solidFill>
                  <a:srgbClr val="FFFFFF"/>
                </a:solidFill>
                <a:latin typeface="Calibri"/>
                <a:cs typeface="Calibri"/>
              </a:rPr>
              <a:t>Queries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672884" y="4873230"/>
            <a:ext cx="3565525" cy="9683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90"/>
              </a:spcBef>
            </a:pPr>
            <a:r>
              <a:rPr sz="1800" b="1" spc="120" dirty="0">
                <a:solidFill>
                  <a:srgbClr val="FFFFFF"/>
                </a:solidFill>
                <a:latin typeface="Calibri"/>
                <a:cs typeface="Calibri"/>
              </a:rPr>
              <a:t>Innovation</a:t>
            </a:r>
            <a:r>
              <a:rPr sz="18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17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145" dirty="0">
                <a:solidFill>
                  <a:srgbClr val="FFFFFF"/>
                </a:solidFill>
                <a:latin typeface="Calibri"/>
                <a:cs typeface="Calibri"/>
              </a:rPr>
              <a:t>Growth</a:t>
            </a:r>
            <a:r>
              <a:rPr sz="18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110" dirty="0">
                <a:solidFill>
                  <a:srgbClr val="FFFFFF"/>
                </a:solidFill>
                <a:latin typeface="Calibri"/>
                <a:cs typeface="Calibri"/>
              </a:rPr>
              <a:t>Metrics: </a:t>
            </a:r>
            <a:r>
              <a:rPr sz="1800" spc="10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8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libri"/>
                <a:cs typeface="Calibri"/>
              </a:rPr>
              <a:t>Market </a:t>
            </a:r>
            <a:r>
              <a:rPr sz="1800" spc="85" dirty="0">
                <a:solidFill>
                  <a:srgbClr val="FFFFFF"/>
                </a:solidFill>
                <a:latin typeface="Calibri"/>
                <a:cs typeface="Calibri"/>
              </a:rPr>
              <a:t>Penetration  </a:t>
            </a:r>
            <a:r>
              <a:rPr sz="1800" spc="90" dirty="0">
                <a:solidFill>
                  <a:srgbClr val="FFFFFF"/>
                </a:solidFill>
                <a:latin typeface="Calibri"/>
                <a:cs typeface="Calibri"/>
              </a:rPr>
              <a:t>Platform </a:t>
            </a:r>
            <a:r>
              <a:rPr sz="1800" spc="100" dirty="0">
                <a:solidFill>
                  <a:srgbClr val="FFFFFF"/>
                </a:solidFill>
                <a:latin typeface="Calibri"/>
                <a:cs typeface="Calibri"/>
              </a:rPr>
              <a:t>Retention</a:t>
            </a:r>
            <a:r>
              <a:rPr sz="1800" spc="90" dirty="0">
                <a:solidFill>
                  <a:srgbClr val="FFFFFF"/>
                </a:solidFill>
                <a:latin typeface="Calibri"/>
                <a:cs typeface="Calibri"/>
              </a:rPr>
              <a:t> Rate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672884" y="6130530"/>
            <a:ext cx="3157855" cy="159702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800" b="1" spc="125" dirty="0">
                <a:solidFill>
                  <a:srgbClr val="FFFFFF"/>
                </a:solidFill>
                <a:latin typeface="Calibri"/>
                <a:cs typeface="Calibri"/>
              </a:rPr>
              <a:t>Visualization</a:t>
            </a:r>
            <a:r>
              <a:rPr sz="1800" b="1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17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b="1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105" dirty="0">
                <a:solidFill>
                  <a:srgbClr val="FFFFFF"/>
                </a:solidFill>
                <a:latin typeface="Calibri"/>
                <a:cs typeface="Calibri"/>
              </a:rPr>
              <a:t>Reporting:</a:t>
            </a:r>
            <a:endParaRPr sz="1800">
              <a:latin typeface="Calibri"/>
              <a:cs typeface="Calibri"/>
            </a:endParaRPr>
          </a:p>
          <a:p>
            <a:pPr marL="12700" marR="1565275">
              <a:lnSpc>
                <a:spcPct val="114599"/>
              </a:lnSpc>
            </a:pPr>
            <a:r>
              <a:rPr sz="1800" spc="130" dirty="0">
                <a:solidFill>
                  <a:srgbClr val="FFFFFF"/>
                </a:solidFill>
                <a:latin typeface="Calibri"/>
                <a:cs typeface="Calibri"/>
              </a:rPr>
              <a:t>Dashboards </a:t>
            </a:r>
            <a:r>
              <a:rPr sz="1800" spc="114" dirty="0">
                <a:solidFill>
                  <a:srgbClr val="FFFFFF"/>
                </a:solidFill>
                <a:latin typeface="Calibri"/>
                <a:cs typeface="Calibri"/>
              </a:rPr>
              <a:t>Trend</a:t>
            </a:r>
            <a:r>
              <a:rPr sz="1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14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800">
              <a:latin typeface="Calibri"/>
              <a:cs typeface="Calibri"/>
            </a:endParaRPr>
          </a:p>
          <a:p>
            <a:pPr marL="12700" marR="761365">
              <a:lnSpc>
                <a:spcPct val="114599"/>
              </a:lnSpc>
            </a:pPr>
            <a:r>
              <a:rPr sz="1800" spc="120" dirty="0">
                <a:solidFill>
                  <a:srgbClr val="FFFFFF"/>
                </a:solidFill>
                <a:latin typeface="Calibri"/>
                <a:cs typeface="Calibri"/>
              </a:rPr>
              <a:t>Geographical</a:t>
            </a:r>
            <a:r>
              <a:rPr sz="18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14" dirty="0">
                <a:solidFill>
                  <a:srgbClr val="FFFFFF"/>
                </a:solidFill>
                <a:latin typeface="Calibri"/>
                <a:cs typeface="Calibri"/>
              </a:rPr>
              <a:t>Analysis </a:t>
            </a:r>
            <a:r>
              <a:rPr sz="1800" spc="110" dirty="0">
                <a:solidFill>
                  <a:srgbClr val="FFFFFF"/>
                </a:solidFill>
                <a:latin typeface="Calibri"/>
                <a:cs typeface="Calibri"/>
              </a:rPr>
              <a:t>Industry</a:t>
            </a:r>
            <a:r>
              <a:rPr sz="1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35" dirty="0">
                <a:solidFill>
                  <a:srgbClr val="FFFFFF"/>
                </a:solidFill>
                <a:latin typeface="Calibri"/>
                <a:cs typeface="Calibri"/>
              </a:rPr>
              <a:t>Comparison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38576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58365" y="0"/>
              <a:ext cx="9658350" cy="10287000"/>
            </a:xfrm>
            <a:custGeom>
              <a:avLst/>
              <a:gdLst/>
              <a:ahLst/>
              <a:cxnLst/>
              <a:rect l="l" t="t" r="r" b="b"/>
              <a:pathLst>
                <a:path w="9658350" h="10287000">
                  <a:moveTo>
                    <a:pt x="965834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9658349" y="0"/>
                  </a:lnTo>
                  <a:lnTo>
                    <a:pt x="9658349" y="10286999"/>
                  </a:lnTo>
                  <a:close/>
                </a:path>
              </a:pathLst>
            </a:custGeom>
            <a:solidFill>
              <a:srgbClr val="041C40">
                <a:alpha val="75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600" y="2228087"/>
              <a:ext cx="4956047" cy="96621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546485" y="4343733"/>
            <a:ext cx="5194935" cy="598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750" spc="380" dirty="0">
                <a:solidFill>
                  <a:srgbClr val="4AD0FA"/>
                </a:solidFill>
                <a:latin typeface="Calibri"/>
                <a:cs typeface="Calibri"/>
              </a:rPr>
              <a:t>Advanced</a:t>
            </a:r>
            <a:r>
              <a:rPr sz="3750" spc="70" dirty="0">
                <a:solidFill>
                  <a:srgbClr val="4AD0FA"/>
                </a:solidFill>
                <a:latin typeface="Calibri"/>
                <a:cs typeface="Calibri"/>
              </a:rPr>
              <a:t> </a:t>
            </a:r>
            <a:r>
              <a:rPr sz="3750" spc="335" dirty="0">
                <a:solidFill>
                  <a:srgbClr val="4AD0FA"/>
                </a:solidFill>
                <a:latin typeface="Calibri"/>
                <a:cs typeface="Calibri"/>
              </a:rPr>
              <a:t>Techniques</a:t>
            </a:r>
            <a:endParaRPr sz="375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021150" y="6561588"/>
            <a:ext cx="8735695" cy="2592705"/>
            <a:chOff x="5021150" y="6561588"/>
            <a:chExt cx="8735695" cy="2592705"/>
          </a:xfrm>
        </p:grpSpPr>
        <p:sp>
          <p:nvSpPr>
            <p:cNvPr id="9" name="object 9"/>
            <p:cNvSpPr/>
            <p:nvPr/>
          </p:nvSpPr>
          <p:spPr>
            <a:xfrm>
              <a:off x="5021150" y="6585401"/>
              <a:ext cx="8735695" cy="0"/>
            </a:xfrm>
            <a:custGeom>
              <a:avLst/>
              <a:gdLst/>
              <a:ahLst/>
              <a:cxnLst/>
              <a:rect l="l" t="t" r="r" b="b"/>
              <a:pathLst>
                <a:path w="8735694">
                  <a:moveTo>
                    <a:pt x="0" y="0"/>
                  </a:moveTo>
                  <a:lnTo>
                    <a:pt x="8735421" y="0"/>
                  </a:lnTo>
                </a:path>
              </a:pathLst>
            </a:custGeom>
            <a:ln w="47624">
              <a:solidFill>
                <a:srgbClr val="135C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21150" y="9130445"/>
              <a:ext cx="8735695" cy="0"/>
            </a:xfrm>
            <a:custGeom>
              <a:avLst/>
              <a:gdLst/>
              <a:ahLst/>
              <a:cxnLst/>
              <a:rect l="l" t="t" r="r" b="b"/>
              <a:pathLst>
                <a:path w="8735694">
                  <a:moveTo>
                    <a:pt x="0" y="0"/>
                  </a:moveTo>
                  <a:lnTo>
                    <a:pt x="8735421" y="0"/>
                  </a:lnTo>
                </a:path>
              </a:pathLst>
            </a:custGeom>
            <a:ln w="47624">
              <a:solidFill>
                <a:srgbClr val="135C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948724" y="4869681"/>
            <a:ext cx="8677910" cy="4003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15599"/>
              </a:lnSpc>
              <a:spcBef>
                <a:spcPts val="95"/>
              </a:spcBef>
            </a:pPr>
            <a:r>
              <a:rPr sz="2200" spc="160" dirty="0">
                <a:solidFill>
                  <a:srgbClr val="FFFFFF"/>
                </a:solidFill>
                <a:latin typeface="Calibri"/>
                <a:cs typeface="Calibri"/>
              </a:rPr>
              <a:t>Employ</a:t>
            </a:r>
            <a:r>
              <a:rPr sz="22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85" dirty="0">
                <a:solidFill>
                  <a:srgbClr val="FFFFFF"/>
                </a:solidFill>
                <a:latin typeface="Calibri"/>
                <a:cs typeface="Calibri"/>
              </a:rPr>
              <a:t>advanced</a:t>
            </a:r>
            <a:r>
              <a:rPr sz="22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20" dirty="0">
                <a:solidFill>
                  <a:srgbClr val="FFFFFF"/>
                </a:solidFill>
                <a:latin typeface="Calibri"/>
                <a:cs typeface="Calibri"/>
              </a:rPr>
              <a:t>analytical</a:t>
            </a:r>
            <a:r>
              <a:rPr sz="22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60" dirty="0">
                <a:solidFill>
                  <a:srgbClr val="FFFFFF"/>
                </a:solidFill>
                <a:latin typeface="Calibri"/>
                <a:cs typeface="Calibri"/>
              </a:rPr>
              <a:t>techniques</a:t>
            </a:r>
            <a:r>
              <a:rPr sz="22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20" dirty="0">
                <a:solidFill>
                  <a:srgbClr val="FFFFFF"/>
                </a:solidFill>
                <a:latin typeface="Calibri"/>
                <a:cs typeface="Calibri"/>
              </a:rPr>
              <a:t>including</a:t>
            </a:r>
            <a:r>
              <a:rPr sz="22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2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2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30" dirty="0">
                <a:solidFill>
                  <a:srgbClr val="FFFFFF"/>
                </a:solidFill>
                <a:latin typeface="Calibri"/>
                <a:cs typeface="Calibri"/>
              </a:rPr>
              <a:t>series </a:t>
            </a:r>
            <a:r>
              <a:rPr sz="2200" spc="114" dirty="0">
                <a:solidFill>
                  <a:srgbClr val="FFFFFF"/>
                </a:solidFill>
                <a:latin typeface="Calibri"/>
                <a:cs typeface="Calibri"/>
              </a:rPr>
              <a:t>forecasting,</a:t>
            </a:r>
            <a:r>
              <a:rPr sz="22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55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22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22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14" dirty="0">
                <a:solidFill>
                  <a:srgbClr val="FFFFFF"/>
                </a:solidFill>
                <a:latin typeface="Calibri"/>
                <a:cs typeface="Calibri"/>
              </a:rPr>
              <a:t>models,</a:t>
            </a:r>
            <a:r>
              <a:rPr sz="22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25" dirty="0">
                <a:solidFill>
                  <a:srgbClr val="FFFFFF"/>
                </a:solidFill>
                <a:latin typeface="Calibri"/>
                <a:cs typeface="Calibri"/>
              </a:rPr>
              <a:t>clustering</a:t>
            </a:r>
            <a:r>
              <a:rPr sz="22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Calibri"/>
                <a:cs typeface="Calibri"/>
              </a:rPr>
              <a:t>analysis, </a:t>
            </a:r>
            <a:r>
              <a:rPr sz="2200" spc="130" dirty="0">
                <a:solidFill>
                  <a:srgbClr val="FFFFFF"/>
                </a:solidFill>
                <a:latin typeface="Calibri"/>
                <a:cs typeface="Calibri"/>
              </a:rPr>
              <a:t>anomaly </a:t>
            </a:r>
            <a:r>
              <a:rPr sz="2200" spc="120" dirty="0">
                <a:solidFill>
                  <a:srgbClr val="FFFFFF"/>
                </a:solidFill>
                <a:latin typeface="Calibri"/>
                <a:cs typeface="Calibri"/>
              </a:rPr>
              <a:t>detection,</a:t>
            </a:r>
            <a:r>
              <a:rPr sz="22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60" dirty="0">
                <a:solidFill>
                  <a:srgbClr val="FFFFFF"/>
                </a:solidFill>
                <a:latin typeface="Calibri"/>
                <a:cs typeface="Calibri"/>
              </a:rPr>
              <a:t>causal</a:t>
            </a:r>
            <a:r>
              <a:rPr sz="22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25" dirty="0">
                <a:solidFill>
                  <a:srgbClr val="FFFFFF"/>
                </a:solidFill>
                <a:latin typeface="Calibri"/>
                <a:cs typeface="Calibri"/>
              </a:rPr>
              <a:t>inference</a:t>
            </a:r>
            <a:r>
              <a:rPr sz="22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14" dirty="0">
                <a:solidFill>
                  <a:srgbClr val="FFFFFF"/>
                </a:solidFill>
                <a:latin typeface="Calibri"/>
                <a:cs typeface="Calibri"/>
              </a:rPr>
              <a:t>models,</a:t>
            </a:r>
            <a:r>
              <a:rPr sz="22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35" dirty="0">
                <a:solidFill>
                  <a:srgbClr val="FFFFFF"/>
                </a:solidFill>
                <a:latin typeface="Calibri"/>
                <a:cs typeface="Calibri"/>
              </a:rPr>
              <a:t>sentiment</a:t>
            </a:r>
            <a:r>
              <a:rPr sz="22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Calibri"/>
                <a:cs typeface="Calibri"/>
              </a:rPr>
              <a:t>analysis, </a:t>
            </a:r>
            <a:r>
              <a:rPr sz="2200" spc="16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29" dirty="0">
                <a:solidFill>
                  <a:srgbClr val="FFFFFF"/>
                </a:solidFill>
                <a:latin typeface="Calibri"/>
                <a:cs typeface="Calibri"/>
              </a:rPr>
              <a:t>cross- </a:t>
            </a:r>
            <a:r>
              <a:rPr sz="2200" spc="135" dirty="0">
                <a:solidFill>
                  <a:srgbClr val="FFFFFF"/>
                </a:solidFill>
                <a:latin typeface="Calibri"/>
                <a:cs typeface="Calibri"/>
              </a:rPr>
              <a:t>industry/country</a:t>
            </a:r>
            <a:r>
              <a:rPr sz="22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Calibri"/>
                <a:cs typeface="Calibri"/>
              </a:rPr>
              <a:t>analysis.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2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3750" b="1" spc="265" dirty="0">
                <a:solidFill>
                  <a:srgbClr val="4AD0FA"/>
                </a:solidFill>
                <a:latin typeface="Calibri"/>
                <a:cs typeface="Calibri"/>
              </a:rPr>
              <a:t>Growth</a:t>
            </a:r>
            <a:r>
              <a:rPr sz="3750" b="1" spc="60" dirty="0">
                <a:solidFill>
                  <a:srgbClr val="4AD0FA"/>
                </a:solidFill>
                <a:latin typeface="Calibri"/>
                <a:cs typeface="Calibri"/>
              </a:rPr>
              <a:t> </a:t>
            </a:r>
            <a:r>
              <a:rPr sz="3750" b="1" spc="325" dirty="0">
                <a:solidFill>
                  <a:srgbClr val="4AD0FA"/>
                </a:solidFill>
                <a:latin typeface="Calibri"/>
                <a:cs typeface="Calibri"/>
              </a:rPr>
              <a:t>and</a:t>
            </a:r>
            <a:r>
              <a:rPr sz="3750" b="1" spc="65" dirty="0">
                <a:solidFill>
                  <a:srgbClr val="4AD0FA"/>
                </a:solidFill>
                <a:latin typeface="Calibri"/>
                <a:cs typeface="Calibri"/>
              </a:rPr>
              <a:t> </a:t>
            </a:r>
            <a:r>
              <a:rPr sz="3750" b="1" spc="465" dirty="0">
                <a:solidFill>
                  <a:srgbClr val="4AD0FA"/>
                </a:solidFill>
                <a:latin typeface="Calibri"/>
                <a:cs typeface="Calibri"/>
              </a:rPr>
              <a:t>Success</a:t>
            </a:r>
            <a:endParaRPr sz="37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2200" spc="165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22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75" dirty="0">
                <a:solidFill>
                  <a:srgbClr val="FFFFFF"/>
                </a:solidFill>
                <a:latin typeface="Calibri"/>
                <a:cs typeface="Calibri"/>
              </a:rPr>
              <a:t>approaches</a:t>
            </a:r>
            <a:r>
              <a:rPr sz="22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30" dirty="0">
                <a:solidFill>
                  <a:srgbClr val="FFFFFF"/>
                </a:solidFill>
                <a:latin typeface="Calibri"/>
                <a:cs typeface="Calibri"/>
              </a:rPr>
              <a:t>enable</a:t>
            </a:r>
            <a:r>
              <a:rPr sz="22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35" dirty="0">
                <a:solidFill>
                  <a:srgbClr val="FFFFFF"/>
                </a:solidFill>
                <a:latin typeface="Calibri"/>
                <a:cs typeface="Calibri"/>
              </a:rPr>
              <a:t>better</a:t>
            </a:r>
            <a:r>
              <a:rPr sz="22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40" dirty="0">
                <a:solidFill>
                  <a:srgbClr val="FFFFFF"/>
                </a:solidFill>
                <a:latin typeface="Calibri"/>
                <a:cs typeface="Calibri"/>
              </a:rPr>
              <a:t>prediction</a:t>
            </a:r>
            <a:r>
              <a:rPr sz="22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50" dirty="0">
                <a:solidFill>
                  <a:srgbClr val="FFFFFF"/>
                </a:solidFill>
                <a:latin typeface="Calibri"/>
                <a:cs typeface="Calibri"/>
              </a:rPr>
              <a:t>payout</a:t>
            </a:r>
            <a:endParaRPr sz="2200">
              <a:latin typeface="Calibri"/>
              <a:cs typeface="Calibri"/>
            </a:endParaRPr>
          </a:p>
          <a:p>
            <a:pPr marL="323215" marR="315595" algn="ctr">
              <a:lnSpc>
                <a:spcPct val="115599"/>
              </a:lnSpc>
            </a:pPr>
            <a:r>
              <a:rPr sz="2200" spc="105" dirty="0">
                <a:solidFill>
                  <a:srgbClr val="FFFFFF"/>
                </a:solidFill>
                <a:latin typeface="Calibri"/>
                <a:cs typeface="Calibri"/>
              </a:rPr>
              <a:t>behaviors, </a:t>
            </a:r>
            <a:r>
              <a:rPr sz="2200" spc="140" dirty="0">
                <a:solidFill>
                  <a:srgbClr val="FFFFFF"/>
                </a:solidFill>
                <a:latin typeface="Calibri"/>
                <a:cs typeface="Calibri"/>
              </a:rPr>
              <a:t>understanding</a:t>
            </a:r>
            <a:r>
              <a:rPr sz="22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25" dirty="0">
                <a:solidFill>
                  <a:srgbClr val="FFFFFF"/>
                </a:solidFill>
                <a:latin typeface="Calibri"/>
                <a:cs typeface="Calibri"/>
              </a:rPr>
              <a:t>market</a:t>
            </a:r>
            <a:r>
              <a:rPr sz="22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50" dirty="0">
                <a:solidFill>
                  <a:srgbClr val="FFFFFF"/>
                </a:solidFill>
                <a:latin typeface="Calibri"/>
                <a:cs typeface="Calibri"/>
              </a:rPr>
              <a:t>dynamics,</a:t>
            </a:r>
            <a:r>
              <a:rPr sz="22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14" dirty="0">
                <a:solidFill>
                  <a:srgbClr val="FFFFFF"/>
                </a:solidFill>
                <a:latin typeface="Calibri"/>
                <a:cs typeface="Calibri"/>
              </a:rPr>
              <a:t>optimization</a:t>
            </a:r>
            <a:r>
              <a:rPr sz="22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105" dirty="0">
                <a:solidFill>
                  <a:srgbClr val="FFFFFF"/>
                </a:solidFill>
                <a:latin typeface="Calibri"/>
                <a:cs typeface="Calibri"/>
              </a:rPr>
              <a:t>operations,</a:t>
            </a:r>
            <a:r>
              <a:rPr sz="22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6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50" dirty="0">
                <a:solidFill>
                  <a:srgbClr val="FFFFFF"/>
                </a:solidFill>
                <a:latin typeface="Calibri"/>
                <a:cs typeface="Calibri"/>
              </a:rPr>
              <a:t>strategic</a:t>
            </a:r>
            <a:r>
              <a:rPr sz="22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14" dirty="0">
                <a:solidFill>
                  <a:srgbClr val="FFFFFF"/>
                </a:solidFill>
                <a:latin typeface="Calibri"/>
                <a:cs typeface="Calibri"/>
              </a:rPr>
              <a:t>expansion,</a:t>
            </a:r>
            <a:r>
              <a:rPr sz="22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25" dirty="0">
                <a:solidFill>
                  <a:srgbClr val="FFFFFF"/>
                </a:solidFill>
                <a:latin typeface="Calibri"/>
                <a:cs typeface="Calibri"/>
              </a:rPr>
              <a:t>contributing</a:t>
            </a:r>
            <a:r>
              <a:rPr sz="22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05" dirty="0">
                <a:solidFill>
                  <a:srgbClr val="FFFFFF"/>
                </a:solidFill>
                <a:latin typeface="Calibri"/>
                <a:cs typeface="Calibri"/>
              </a:rPr>
              <a:t> Stripe's </a:t>
            </a:r>
            <a:r>
              <a:rPr sz="2200" spc="110" dirty="0">
                <a:solidFill>
                  <a:srgbClr val="FFFFFF"/>
                </a:solidFill>
                <a:latin typeface="Calibri"/>
                <a:cs typeface="Calibri"/>
              </a:rPr>
              <a:t>growth</a:t>
            </a:r>
            <a:r>
              <a:rPr sz="22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6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235" dirty="0">
                <a:solidFill>
                  <a:srgbClr val="FFFFFF"/>
                </a:solidFill>
                <a:latin typeface="Calibri"/>
                <a:cs typeface="Calibri"/>
              </a:rPr>
              <a:t>success</a:t>
            </a:r>
            <a:r>
              <a:rPr sz="22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2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130" dirty="0">
                <a:solidFill>
                  <a:srgbClr val="FFFFFF"/>
                </a:solidFill>
                <a:latin typeface="Calibri"/>
                <a:cs typeface="Calibri"/>
              </a:rPr>
              <a:t>fintech</a:t>
            </a:r>
            <a:r>
              <a:rPr sz="2200" spc="100" dirty="0">
                <a:solidFill>
                  <a:srgbClr val="FFFFFF"/>
                </a:solidFill>
                <a:latin typeface="Calibri"/>
                <a:cs typeface="Calibri"/>
              </a:rPr>
              <a:t> industry.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74358" y="3054782"/>
            <a:ext cx="2628900" cy="2292350"/>
            <a:chOff x="2974358" y="3054782"/>
            <a:chExt cx="2628900" cy="2292350"/>
          </a:xfrm>
        </p:grpSpPr>
        <p:sp>
          <p:nvSpPr>
            <p:cNvPr id="3" name="object 3"/>
            <p:cNvSpPr/>
            <p:nvPr/>
          </p:nvSpPr>
          <p:spPr>
            <a:xfrm>
              <a:off x="2983852" y="3064307"/>
              <a:ext cx="2611120" cy="2273300"/>
            </a:xfrm>
            <a:custGeom>
              <a:avLst/>
              <a:gdLst/>
              <a:ahLst/>
              <a:cxnLst/>
              <a:rect l="l" t="t" r="r" b="b"/>
              <a:pathLst>
                <a:path w="2611120" h="2273300">
                  <a:moveTo>
                    <a:pt x="2610605" y="2273180"/>
                  </a:moveTo>
                  <a:lnTo>
                    <a:pt x="0" y="2273180"/>
                  </a:lnTo>
                  <a:lnTo>
                    <a:pt x="0" y="0"/>
                  </a:lnTo>
                  <a:lnTo>
                    <a:pt x="2610605" y="0"/>
                  </a:lnTo>
                  <a:lnTo>
                    <a:pt x="2610605" y="2273180"/>
                  </a:lnTo>
                  <a:close/>
                </a:path>
              </a:pathLst>
            </a:custGeom>
            <a:solidFill>
              <a:srgbClr val="135C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983883" y="3064307"/>
              <a:ext cx="2609850" cy="2273300"/>
            </a:xfrm>
            <a:custGeom>
              <a:avLst/>
              <a:gdLst/>
              <a:ahLst/>
              <a:cxnLst/>
              <a:rect l="l" t="t" r="r" b="b"/>
              <a:pathLst>
                <a:path w="2609850" h="2273300">
                  <a:moveTo>
                    <a:pt x="2609818" y="2273051"/>
                  </a:moveTo>
                  <a:lnTo>
                    <a:pt x="0" y="2273051"/>
                  </a:lnTo>
                  <a:lnTo>
                    <a:pt x="0" y="0"/>
                  </a:lnTo>
                  <a:lnTo>
                    <a:pt x="2609818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33963" y="4640462"/>
              <a:ext cx="2203450" cy="0"/>
            </a:xfrm>
            <a:custGeom>
              <a:avLst/>
              <a:gdLst/>
              <a:ahLst/>
              <a:cxnLst/>
              <a:rect l="l" t="t" r="r" b="b"/>
              <a:pathLst>
                <a:path w="2203450">
                  <a:moveTo>
                    <a:pt x="0" y="0"/>
                  </a:moveTo>
                  <a:lnTo>
                    <a:pt x="2203124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835069" y="3074617"/>
            <a:ext cx="2628900" cy="2292350"/>
            <a:chOff x="5835069" y="3074617"/>
            <a:chExt cx="2628900" cy="2292350"/>
          </a:xfrm>
        </p:grpSpPr>
        <p:sp>
          <p:nvSpPr>
            <p:cNvPr id="7" name="object 7"/>
            <p:cNvSpPr/>
            <p:nvPr/>
          </p:nvSpPr>
          <p:spPr>
            <a:xfrm>
              <a:off x="5844563" y="3084142"/>
              <a:ext cx="2611120" cy="2273300"/>
            </a:xfrm>
            <a:custGeom>
              <a:avLst/>
              <a:gdLst/>
              <a:ahLst/>
              <a:cxnLst/>
              <a:rect l="l" t="t" r="r" b="b"/>
              <a:pathLst>
                <a:path w="2611120" h="2273300">
                  <a:moveTo>
                    <a:pt x="2610605" y="2273180"/>
                  </a:moveTo>
                  <a:lnTo>
                    <a:pt x="0" y="2273180"/>
                  </a:lnTo>
                  <a:lnTo>
                    <a:pt x="0" y="0"/>
                  </a:lnTo>
                  <a:lnTo>
                    <a:pt x="2610605" y="0"/>
                  </a:lnTo>
                  <a:lnTo>
                    <a:pt x="2610605" y="2273180"/>
                  </a:lnTo>
                  <a:close/>
                </a:path>
              </a:pathLst>
            </a:custGeom>
            <a:solidFill>
              <a:srgbClr val="135C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44594" y="3084142"/>
              <a:ext cx="2609850" cy="2273300"/>
            </a:xfrm>
            <a:custGeom>
              <a:avLst/>
              <a:gdLst/>
              <a:ahLst/>
              <a:cxnLst/>
              <a:rect l="l" t="t" r="r" b="b"/>
              <a:pathLst>
                <a:path w="2609850" h="2273300">
                  <a:moveTo>
                    <a:pt x="2609818" y="2273051"/>
                  </a:moveTo>
                  <a:lnTo>
                    <a:pt x="0" y="2273051"/>
                  </a:lnTo>
                  <a:lnTo>
                    <a:pt x="0" y="0"/>
                  </a:lnTo>
                  <a:lnTo>
                    <a:pt x="2609818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91860" y="4640462"/>
              <a:ext cx="2203450" cy="0"/>
            </a:xfrm>
            <a:custGeom>
              <a:avLst/>
              <a:gdLst/>
              <a:ahLst/>
              <a:cxnLst/>
              <a:rect l="l" t="t" r="r" b="b"/>
              <a:pathLst>
                <a:path w="2203450">
                  <a:moveTo>
                    <a:pt x="0" y="0"/>
                  </a:moveTo>
                  <a:lnTo>
                    <a:pt x="2203124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977182" y="5861208"/>
            <a:ext cx="2628900" cy="2266950"/>
            <a:chOff x="2977182" y="5861208"/>
            <a:chExt cx="2628900" cy="2266950"/>
          </a:xfrm>
        </p:grpSpPr>
        <p:sp>
          <p:nvSpPr>
            <p:cNvPr id="11" name="object 11"/>
            <p:cNvSpPr/>
            <p:nvPr/>
          </p:nvSpPr>
          <p:spPr>
            <a:xfrm>
              <a:off x="2986666" y="5870733"/>
              <a:ext cx="2613660" cy="2252980"/>
            </a:xfrm>
            <a:custGeom>
              <a:avLst/>
              <a:gdLst/>
              <a:ahLst/>
              <a:cxnLst/>
              <a:rect l="l" t="t" r="r" b="b"/>
              <a:pathLst>
                <a:path w="2613660" h="2252979">
                  <a:moveTo>
                    <a:pt x="2613434" y="2252657"/>
                  </a:moveTo>
                  <a:lnTo>
                    <a:pt x="0" y="2252657"/>
                  </a:lnTo>
                  <a:lnTo>
                    <a:pt x="0" y="0"/>
                  </a:lnTo>
                  <a:lnTo>
                    <a:pt x="2613434" y="0"/>
                  </a:lnTo>
                  <a:lnTo>
                    <a:pt x="2613434" y="2252657"/>
                  </a:lnTo>
                  <a:close/>
                </a:path>
              </a:pathLst>
            </a:custGeom>
            <a:solidFill>
              <a:srgbClr val="135C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86707" y="5870733"/>
              <a:ext cx="2609850" cy="2247900"/>
            </a:xfrm>
            <a:custGeom>
              <a:avLst/>
              <a:gdLst/>
              <a:ahLst/>
              <a:cxnLst/>
              <a:rect l="l" t="t" r="r" b="b"/>
              <a:pathLst>
                <a:path w="2609850" h="2247900">
                  <a:moveTo>
                    <a:pt x="0" y="2247899"/>
                  </a:moveTo>
                  <a:lnTo>
                    <a:pt x="0" y="0"/>
                  </a:lnTo>
                  <a:lnTo>
                    <a:pt x="2609809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33963" y="7427053"/>
              <a:ext cx="2203450" cy="0"/>
            </a:xfrm>
            <a:custGeom>
              <a:avLst/>
              <a:gdLst/>
              <a:ahLst/>
              <a:cxnLst/>
              <a:rect l="l" t="t" r="r" b="b"/>
              <a:pathLst>
                <a:path w="2203450">
                  <a:moveTo>
                    <a:pt x="0" y="0"/>
                  </a:moveTo>
                  <a:lnTo>
                    <a:pt x="2203124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835078" y="5861208"/>
            <a:ext cx="2628900" cy="2266950"/>
            <a:chOff x="5835078" y="5861208"/>
            <a:chExt cx="2628900" cy="2266950"/>
          </a:xfrm>
        </p:grpSpPr>
        <p:sp>
          <p:nvSpPr>
            <p:cNvPr id="15" name="object 15"/>
            <p:cNvSpPr/>
            <p:nvPr/>
          </p:nvSpPr>
          <p:spPr>
            <a:xfrm>
              <a:off x="5844563" y="5870733"/>
              <a:ext cx="2613660" cy="2252980"/>
            </a:xfrm>
            <a:custGeom>
              <a:avLst/>
              <a:gdLst/>
              <a:ahLst/>
              <a:cxnLst/>
              <a:rect l="l" t="t" r="r" b="b"/>
              <a:pathLst>
                <a:path w="2613659" h="2252979">
                  <a:moveTo>
                    <a:pt x="2613434" y="2252657"/>
                  </a:moveTo>
                  <a:lnTo>
                    <a:pt x="0" y="2252657"/>
                  </a:lnTo>
                  <a:lnTo>
                    <a:pt x="0" y="0"/>
                  </a:lnTo>
                  <a:lnTo>
                    <a:pt x="2613434" y="0"/>
                  </a:lnTo>
                  <a:lnTo>
                    <a:pt x="2613434" y="2252657"/>
                  </a:lnTo>
                  <a:close/>
                </a:path>
              </a:pathLst>
            </a:custGeom>
            <a:solidFill>
              <a:srgbClr val="135C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44603" y="5870733"/>
              <a:ext cx="2609850" cy="2247900"/>
            </a:xfrm>
            <a:custGeom>
              <a:avLst/>
              <a:gdLst/>
              <a:ahLst/>
              <a:cxnLst/>
              <a:rect l="l" t="t" r="r" b="b"/>
              <a:pathLst>
                <a:path w="2609850" h="2247900">
                  <a:moveTo>
                    <a:pt x="0" y="2247899"/>
                  </a:moveTo>
                  <a:lnTo>
                    <a:pt x="0" y="0"/>
                  </a:lnTo>
                  <a:lnTo>
                    <a:pt x="2609809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91860" y="7427053"/>
              <a:ext cx="2203450" cy="0"/>
            </a:xfrm>
            <a:custGeom>
              <a:avLst/>
              <a:gdLst/>
              <a:ahLst/>
              <a:cxnLst/>
              <a:rect l="l" t="t" r="r" b="b"/>
              <a:pathLst>
                <a:path w="2203450">
                  <a:moveTo>
                    <a:pt x="0" y="0"/>
                  </a:moveTo>
                  <a:lnTo>
                    <a:pt x="2203124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8695780" y="1509629"/>
            <a:ext cx="8298180" cy="8075295"/>
            <a:chOff x="8695780" y="1509629"/>
            <a:chExt cx="8298180" cy="8075295"/>
          </a:xfrm>
        </p:grpSpPr>
        <p:sp>
          <p:nvSpPr>
            <p:cNvPr id="19" name="object 19"/>
            <p:cNvSpPr/>
            <p:nvPr/>
          </p:nvSpPr>
          <p:spPr>
            <a:xfrm>
              <a:off x="10000675" y="1509629"/>
              <a:ext cx="6993255" cy="8075295"/>
            </a:xfrm>
            <a:custGeom>
              <a:avLst/>
              <a:gdLst/>
              <a:ahLst/>
              <a:cxnLst/>
              <a:rect l="l" t="t" r="r" b="b"/>
              <a:pathLst>
                <a:path w="6993255" h="8075295">
                  <a:moveTo>
                    <a:pt x="3496375" y="8074769"/>
                  </a:moveTo>
                  <a:lnTo>
                    <a:pt x="0" y="6056077"/>
                  </a:lnTo>
                  <a:lnTo>
                    <a:pt x="0" y="2018692"/>
                  </a:lnTo>
                  <a:lnTo>
                    <a:pt x="3496375" y="0"/>
                  </a:lnTo>
                  <a:lnTo>
                    <a:pt x="6992751" y="2018692"/>
                  </a:lnTo>
                  <a:lnTo>
                    <a:pt x="6992751" y="6056077"/>
                  </a:lnTo>
                  <a:lnTo>
                    <a:pt x="3496375" y="8074769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43549" y="1698193"/>
              <a:ext cx="6697475" cy="773380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705274" y="3084142"/>
              <a:ext cx="2611120" cy="2273300"/>
            </a:xfrm>
            <a:custGeom>
              <a:avLst/>
              <a:gdLst/>
              <a:ahLst/>
              <a:cxnLst/>
              <a:rect l="l" t="t" r="r" b="b"/>
              <a:pathLst>
                <a:path w="2611120" h="2273300">
                  <a:moveTo>
                    <a:pt x="2610605" y="2273180"/>
                  </a:moveTo>
                  <a:lnTo>
                    <a:pt x="0" y="2273180"/>
                  </a:lnTo>
                  <a:lnTo>
                    <a:pt x="0" y="0"/>
                  </a:lnTo>
                  <a:lnTo>
                    <a:pt x="2610605" y="0"/>
                  </a:lnTo>
                  <a:lnTo>
                    <a:pt x="2610605" y="2273180"/>
                  </a:lnTo>
                  <a:close/>
                </a:path>
              </a:pathLst>
            </a:custGeom>
            <a:solidFill>
              <a:srgbClr val="135C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705305" y="3084142"/>
              <a:ext cx="2609850" cy="2273300"/>
            </a:xfrm>
            <a:custGeom>
              <a:avLst/>
              <a:gdLst/>
              <a:ahLst/>
              <a:cxnLst/>
              <a:rect l="l" t="t" r="r" b="b"/>
              <a:pathLst>
                <a:path w="2609850" h="2273300">
                  <a:moveTo>
                    <a:pt x="2609818" y="2273051"/>
                  </a:moveTo>
                  <a:lnTo>
                    <a:pt x="0" y="2273051"/>
                  </a:lnTo>
                  <a:lnTo>
                    <a:pt x="0" y="0"/>
                  </a:lnTo>
                  <a:lnTo>
                    <a:pt x="2609818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852571" y="4640463"/>
              <a:ext cx="2203450" cy="0"/>
            </a:xfrm>
            <a:custGeom>
              <a:avLst/>
              <a:gdLst/>
              <a:ahLst/>
              <a:cxnLst/>
              <a:rect l="l" t="t" r="r" b="b"/>
              <a:pathLst>
                <a:path w="2203450">
                  <a:moveTo>
                    <a:pt x="0" y="0"/>
                  </a:moveTo>
                  <a:lnTo>
                    <a:pt x="2203124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705274" y="5870734"/>
              <a:ext cx="2613660" cy="2252980"/>
            </a:xfrm>
            <a:custGeom>
              <a:avLst/>
              <a:gdLst/>
              <a:ahLst/>
              <a:cxnLst/>
              <a:rect l="l" t="t" r="r" b="b"/>
              <a:pathLst>
                <a:path w="2613659" h="2252979">
                  <a:moveTo>
                    <a:pt x="2613434" y="2252657"/>
                  </a:moveTo>
                  <a:lnTo>
                    <a:pt x="0" y="2252657"/>
                  </a:lnTo>
                  <a:lnTo>
                    <a:pt x="0" y="0"/>
                  </a:lnTo>
                  <a:lnTo>
                    <a:pt x="2613434" y="0"/>
                  </a:lnTo>
                  <a:lnTo>
                    <a:pt x="2613434" y="2252657"/>
                  </a:lnTo>
                  <a:close/>
                </a:path>
              </a:pathLst>
            </a:custGeom>
            <a:solidFill>
              <a:srgbClr val="135C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705314" y="5870734"/>
              <a:ext cx="2609850" cy="2247900"/>
            </a:xfrm>
            <a:custGeom>
              <a:avLst/>
              <a:gdLst/>
              <a:ahLst/>
              <a:cxnLst/>
              <a:rect l="l" t="t" r="r" b="b"/>
              <a:pathLst>
                <a:path w="2609850" h="2247900">
                  <a:moveTo>
                    <a:pt x="0" y="2247899"/>
                  </a:moveTo>
                  <a:lnTo>
                    <a:pt x="0" y="0"/>
                  </a:lnTo>
                  <a:lnTo>
                    <a:pt x="2609809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852571" y="7427053"/>
              <a:ext cx="2203450" cy="0"/>
            </a:xfrm>
            <a:custGeom>
              <a:avLst/>
              <a:gdLst/>
              <a:ahLst/>
              <a:cxnLst/>
              <a:rect l="l" t="t" r="r" b="b"/>
              <a:pathLst>
                <a:path w="2203450">
                  <a:moveTo>
                    <a:pt x="0" y="0"/>
                  </a:moveTo>
                  <a:lnTo>
                    <a:pt x="2203124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437277" y="597733"/>
            <a:ext cx="1009015" cy="1009015"/>
          </a:xfrm>
          <a:custGeom>
            <a:avLst/>
            <a:gdLst/>
            <a:ahLst/>
            <a:cxnLst/>
            <a:rect l="l" t="t" r="r" b="b"/>
            <a:pathLst>
              <a:path w="1009015" h="1009015">
                <a:moveTo>
                  <a:pt x="1008724" y="504353"/>
                </a:moveTo>
                <a:lnTo>
                  <a:pt x="504371" y="1008724"/>
                </a:lnTo>
                <a:lnTo>
                  <a:pt x="0" y="504370"/>
                </a:lnTo>
                <a:lnTo>
                  <a:pt x="504353" y="0"/>
                </a:lnTo>
                <a:lnTo>
                  <a:pt x="1008724" y="504353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7345" y="4631415"/>
            <a:ext cx="1009015" cy="1009015"/>
          </a:xfrm>
          <a:custGeom>
            <a:avLst/>
            <a:gdLst/>
            <a:ahLst/>
            <a:cxnLst/>
            <a:rect l="l" t="t" r="r" b="b"/>
            <a:pathLst>
              <a:path w="1009015" h="1009014">
                <a:moveTo>
                  <a:pt x="1008724" y="504353"/>
                </a:moveTo>
                <a:lnTo>
                  <a:pt x="504371" y="1008724"/>
                </a:lnTo>
                <a:lnTo>
                  <a:pt x="0" y="504370"/>
                </a:lnTo>
                <a:lnTo>
                  <a:pt x="504353" y="0"/>
                </a:lnTo>
                <a:lnTo>
                  <a:pt x="1008724" y="504353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7305" y="8665765"/>
            <a:ext cx="1009015" cy="1009015"/>
          </a:xfrm>
          <a:custGeom>
            <a:avLst/>
            <a:gdLst/>
            <a:ahLst/>
            <a:cxnLst/>
            <a:rect l="l" t="t" r="r" b="b"/>
            <a:pathLst>
              <a:path w="1009015" h="1009015">
                <a:moveTo>
                  <a:pt x="1008724" y="504353"/>
                </a:moveTo>
                <a:lnTo>
                  <a:pt x="504371" y="1008724"/>
                </a:lnTo>
                <a:lnTo>
                  <a:pt x="0" y="504370"/>
                </a:lnTo>
                <a:lnTo>
                  <a:pt x="504353" y="0"/>
                </a:lnTo>
                <a:lnTo>
                  <a:pt x="1008724" y="504353"/>
                </a:lnTo>
                <a:close/>
              </a:path>
            </a:pathLst>
          </a:custGeom>
          <a:solidFill>
            <a:srgbClr val="135C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4832694" y="1229057"/>
            <a:ext cx="4534535" cy="12484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0" spc="105" dirty="0"/>
              <a:t>AGENDA</a:t>
            </a:r>
            <a:endParaRPr sz="8000"/>
          </a:p>
        </p:txBody>
      </p:sp>
      <p:sp>
        <p:nvSpPr>
          <p:cNvPr id="31" name="object 31"/>
          <p:cNvSpPr txBox="1"/>
          <p:nvPr/>
        </p:nvSpPr>
        <p:spPr>
          <a:xfrm>
            <a:off x="3231396" y="4660889"/>
            <a:ext cx="2124075" cy="6731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83565" marR="5080" indent="-571500">
              <a:lnSpc>
                <a:spcPct val="114900"/>
              </a:lnSpc>
              <a:spcBef>
                <a:spcPts val="90"/>
              </a:spcBef>
            </a:pPr>
            <a:r>
              <a:rPr sz="1850" spc="13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14" dirty="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14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50" spc="110" dirty="0">
                <a:solidFill>
                  <a:srgbClr val="FFFFFF"/>
                </a:solidFill>
                <a:latin typeface="Calibri"/>
                <a:cs typeface="Calibri"/>
              </a:rPr>
              <a:t>Cleaning</a:t>
            </a:r>
            <a:endParaRPr sz="1850" dirty="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896190" y="3267093"/>
            <a:ext cx="793750" cy="89979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700" b="1" spc="100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57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671934" y="3267093"/>
            <a:ext cx="958850" cy="89979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700" b="1" spc="750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endParaRPr sz="57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674606" y="7584649"/>
            <a:ext cx="1237615" cy="3136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50" spc="125" dirty="0">
                <a:solidFill>
                  <a:srgbClr val="FFFFFF"/>
                </a:solidFill>
                <a:latin typeface="Calibri"/>
                <a:cs typeface="Calibri"/>
              </a:rPr>
              <a:t>Question</a:t>
            </a:r>
            <a:r>
              <a:rPr sz="18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788438" y="6053684"/>
            <a:ext cx="1009650" cy="89979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700" b="1" spc="950" dirty="0">
                <a:solidFill>
                  <a:srgbClr val="FFFFFF"/>
                </a:solidFill>
                <a:latin typeface="Calibri"/>
                <a:cs typeface="Calibri"/>
              </a:rPr>
              <a:t>04</a:t>
            </a:r>
            <a:endParaRPr sz="57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30568" y="7584649"/>
            <a:ext cx="1241425" cy="3136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50" spc="125" dirty="0">
                <a:solidFill>
                  <a:srgbClr val="FFFFFF"/>
                </a:solidFill>
                <a:latin typeface="Calibri"/>
                <a:cs typeface="Calibri"/>
              </a:rPr>
              <a:t>Question</a:t>
            </a:r>
            <a:r>
              <a:rPr sz="18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14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654075" y="6053684"/>
            <a:ext cx="994410" cy="89979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700" b="1" spc="894" dirty="0">
                <a:solidFill>
                  <a:srgbClr val="FFFFFF"/>
                </a:solidFill>
                <a:latin typeface="Calibri"/>
                <a:cs typeface="Calibri"/>
              </a:rPr>
              <a:t>05</a:t>
            </a:r>
            <a:endParaRPr sz="57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425510" y="4798057"/>
            <a:ext cx="1172845" cy="3136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50" spc="125" dirty="0">
                <a:solidFill>
                  <a:srgbClr val="FFFFFF"/>
                </a:solidFill>
                <a:latin typeface="Calibri"/>
                <a:cs typeface="Calibri"/>
              </a:rPr>
              <a:t>Question</a:t>
            </a:r>
            <a:r>
              <a:rPr sz="18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-4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523417" y="3267093"/>
            <a:ext cx="976630" cy="89979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700" b="1" spc="819" dirty="0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57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317610" y="7584649"/>
            <a:ext cx="1388745" cy="3136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Future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509576" y="6053684"/>
            <a:ext cx="1004569" cy="89979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700" b="1" spc="925" dirty="0">
                <a:solidFill>
                  <a:srgbClr val="FFFFFF"/>
                </a:solidFill>
                <a:latin typeface="Calibri"/>
                <a:cs typeface="Calibri"/>
              </a:rPr>
              <a:t>06</a:t>
            </a:r>
            <a:endParaRPr sz="57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07848" y="4826907"/>
            <a:ext cx="487045" cy="3136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850" spc="135" dirty="0">
                <a:solidFill>
                  <a:srgbClr val="FFFFFF"/>
                </a:solidFill>
                <a:latin typeface="Calibri"/>
                <a:cs typeface="Calibri"/>
              </a:rPr>
              <a:t>EDA</a:t>
            </a:r>
            <a:endParaRPr sz="1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75636" y="2237454"/>
            <a:ext cx="4000500" cy="60579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4700"/>
              </a:lnSpc>
              <a:spcBef>
                <a:spcPts val="15"/>
              </a:spcBef>
            </a:pPr>
            <a:r>
              <a:rPr sz="1850" spc="130" dirty="0">
                <a:solidFill>
                  <a:srgbClr val="FFFFFF"/>
                </a:solidFill>
                <a:latin typeface="Calibri"/>
                <a:cs typeface="Calibri"/>
              </a:rPr>
              <a:t>Contains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30" dirty="0">
                <a:solidFill>
                  <a:srgbClr val="FFFFFF"/>
                </a:solidFill>
                <a:latin typeface="Calibri"/>
                <a:cs typeface="Calibri"/>
              </a:rPr>
              <a:t>payout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details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25" dirty="0">
                <a:solidFill>
                  <a:srgbClr val="FFFFFF"/>
                </a:solidFill>
                <a:latin typeface="Calibri"/>
                <a:cs typeface="Calibri"/>
              </a:rPr>
              <a:t>each </a:t>
            </a:r>
            <a:r>
              <a:rPr sz="1850" spc="105" dirty="0">
                <a:solidFill>
                  <a:srgbClr val="FFFFFF"/>
                </a:solidFill>
                <a:latin typeface="Calibri"/>
                <a:cs typeface="Calibri"/>
              </a:rPr>
              <a:t>date</a:t>
            </a:r>
            <a:endParaRPr sz="18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64477" y="9521800"/>
            <a:ext cx="107314" cy="765810"/>
            <a:chOff x="964477" y="9521800"/>
            <a:chExt cx="107314" cy="7658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4477" y="10196423"/>
              <a:ext cx="107149" cy="905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5954" y="10061498"/>
              <a:ext cx="103815" cy="1038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7424" y="9926574"/>
              <a:ext cx="100483" cy="10048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893" y="9791642"/>
              <a:ext cx="97176" cy="971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370" y="9656718"/>
              <a:ext cx="93842" cy="938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1840" y="9521800"/>
              <a:ext cx="90502" cy="90496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3310" y="9386861"/>
            <a:ext cx="87189" cy="8718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0678" y="8712231"/>
            <a:ext cx="70550" cy="705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82155" y="8577306"/>
            <a:ext cx="67215" cy="6721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83618" y="8442382"/>
            <a:ext cx="63902" cy="63883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985094" y="8307457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4486" y="60563"/>
                </a:moveTo>
                <a:lnTo>
                  <a:pt x="26075" y="60563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7611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7156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86570" y="8172532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15" y="21423"/>
                </a:lnTo>
                <a:lnTo>
                  <a:pt x="719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8040" y="803760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677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89510" y="7902676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6358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90986" y="776775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5938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92456" y="763282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0" y="43922"/>
                </a:lnTo>
                <a:lnTo>
                  <a:pt x="16443" y="41449"/>
                </a:lnTo>
                <a:lnTo>
                  <a:pt x="16443" y="27479"/>
                </a:lnTo>
                <a:lnTo>
                  <a:pt x="2466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73" y="16443"/>
                </a:lnTo>
                <a:lnTo>
                  <a:pt x="5518" y="16443"/>
                </a:lnTo>
                <a:lnTo>
                  <a:pt x="16443" y="16443"/>
                </a:lnTo>
                <a:lnTo>
                  <a:pt x="16443" y="2467"/>
                </a:lnTo>
                <a:lnTo>
                  <a:pt x="18916" y="0"/>
                </a:lnTo>
                <a:lnTo>
                  <a:pt x="25012" y="0"/>
                </a:lnTo>
                <a:lnTo>
                  <a:pt x="27479" y="2473"/>
                </a:lnTo>
                <a:lnTo>
                  <a:pt x="27479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48" y="27479"/>
                </a:lnTo>
                <a:lnTo>
                  <a:pt x="27479" y="27479"/>
                </a:lnTo>
                <a:lnTo>
                  <a:pt x="27479" y="41455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93932" y="7497895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5098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95402" y="7362964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4684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96878" y="7228046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4265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32027" y="12703"/>
                </a:lnTo>
                <a:lnTo>
                  <a:pt x="33937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760827" y="9531038"/>
            <a:ext cx="107314" cy="756285"/>
            <a:chOff x="760827" y="9531038"/>
            <a:chExt cx="107314" cy="756285"/>
          </a:xfrm>
        </p:grpSpPr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0827" y="10202387"/>
              <a:ext cx="107149" cy="846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2304" y="10068119"/>
              <a:ext cx="103816" cy="1038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3774" y="9933850"/>
              <a:ext cx="100490" cy="10048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5244" y="9799568"/>
              <a:ext cx="97176" cy="9717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6720" y="9665300"/>
              <a:ext cx="93843" cy="9384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8196" y="9531038"/>
              <a:ext cx="90496" cy="90496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69666" y="9396756"/>
            <a:ext cx="87189" cy="8718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71136" y="9262488"/>
            <a:ext cx="83856" cy="83856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72612" y="9128219"/>
            <a:ext cx="80522" cy="80522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74089" y="8993944"/>
            <a:ext cx="77189" cy="7718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75552" y="8859669"/>
            <a:ext cx="73882" cy="7388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7028" y="8725400"/>
            <a:ext cx="70550" cy="70549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78505" y="8591125"/>
            <a:ext cx="67216" cy="67216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79974" y="8456856"/>
            <a:ext cx="63902" cy="63883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781444" y="8322588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4487" y="60563"/>
                </a:moveTo>
                <a:lnTo>
                  <a:pt x="26075" y="60563"/>
                </a:lnTo>
                <a:lnTo>
                  <a:pt x="22670" y="57157"/>
                </a:lnTo>
                <a:lnTo>
                  <a:pt x="22670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12" y="22670"/>
                </a:lnTo>
                <a:lnTo>
                  <a:pt x="7611" y="22670"/>
                </a:lnTo>
                <a:lnTo>
                  <a:pt x="22670" y="22670"/>
                </a:lnTo>
                <a:lnTo>
                  <a:pt x="22670" y="3405"/>
                </a:lnTo>
                <a:lnTo>
                  <a:pt x="26075" y="0"/>
                </a:lnTo>
                <a:lnTo>
                  <a:pt x="34487" y="0"/>
                </a:lnTo>
                <a:lnTo>
                  <a:pt x="37893" y="3405"/>
                </a:lnTo>
                <a:lnTo>
                  <a:pt x="37893" y="22670"/>
                </a:lnTo>
                <a:lnTo>
                  <a:pt x="57157" y="22670"/>
                </a:lnTo>
                <a:lnTo>
                  <a:pt x="60563" y="26075"/>
                </a:lnTo>
                <a:lnTo>
                  <a:pt x="60563" y="34487"/>
                </a:lnTo>
                <a:lnTo>
                  <a:pt x="57157" y="37892"/>
                </a:lnTo>
                <a:lnTo>
                  <a:pt x="37893" y="37892"/>
                </a:lnTo>
                <a:lnTo>
                  <a:pt x="37893" y="57157"/>
                </a:lnTo>
                <a:lnTo>
                  <a:pt x="34487" y="6056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2920" y="8188313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2" y="21423"/>
                </a:lnTo>
                <a:lnTo>
                  <a:pt x="719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84396" y="8054044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25" y="20176"/>
                </a:lnTo>
                <a:lnTo>
                  <a:pt x="677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5860" y="791976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6358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7336" y="778549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8" y="47256"/>
                </a:moveTo>
                <a:lnTo>
                  <a:pt x="20347" y="47256"/>
                </a:lnTo>
                <a:lnTo>
                  <a:pt x="17689" y="44598"/>
                </a:lnTo>
                <a:lnTo>
                  <a:pt x="17689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5938" y="17689"/>
                </a:lnTo>
                <a:lnTo>
                  <a:pt x="17689" y="17689"/>
                </a:lnTo>
                <a:lnTo>
                  <a:pt x="17689" y="2657"/>
                </a:lnTo>
                <a:lnTo>
                  <a:pt x="20347" y="0"/>
                </a:lnTo>
                <a:lnTo>
                  <a:pt x="26908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4598" y="17689"/>
                </a:lnTo>
                <a:lnTo>
                  <a:pt x="47255" y="20347"/>
                </a:lnTo>
                <a:lnTo>
                  <a:pt x="47255" y="26908"/>
                </a:lnTo>
                <a:lnTo>
                  <a:pt x="44598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8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8812" y="765122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0" y="43922"/>
                </a:lnTo>
                <a:lnTo>
                  <a:pt x="16443" y="41449"/>
                </a:lnTo>
                <a:lnTo>
                  <a:pt x="16443" y="27479"/>
                </a:lnTo>
                <a:lnTo>
                  <a:pt x="2467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5518" y="16443"/>
                </a:lnTo>
                <a:lnTo>
                  <a:pt x="16443" y="16443"/>
                </a:lnTo>
                <a:lnTo>
                  <a:pt x="16443" y="2467"/>
                </a:lnTo>
                <a:lnTo>
                  <a:pt x="18917" y="0"/>
                </a:lnTo>
                <a:lnTo>
                  <a:pt x="25012" y="0"/>
                </a:lnTo>
                <a:lnTo>
                  <a:pt x="27479" y="2473"/>
                </a:lnTo>
                <a:lnTo>
                  <a:pt x="27479" y="16443"/>
                </a:lnTo>
                <a:lnTo>
                  <a:pt x="41455" y="16443"/>
                </a:lnTo>
                <a:lnTo>
                  <a:pt x="43923" y="18916"/>
                </a:lnTo>
                <a:lnTo>
                  <a:pt x="43923" y="25006"/>
                </a:lnTo>
                <a:lnTo>
                  <a:pt x="41449" y="27479"/>
                </a:lnTo>
                <a:lnTo>
                  <a:pt x="27479" y="27479"/>
                </a:lnTo>
                <a:lnTo>
                  <a:pt x="27479" y="41455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90282" y="7516957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23109" y="40589"/>
                </a:moveTo>
                <a:lnTo>
                  <a:pt x="17480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5098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3" y="2283"/>
                </a:lnTo>
                <a:lnTo>
                  <a:pt x="25393" y="15196"/>
                </a:lnTo>
                <a:lnTo>
                  <a:pt x="38306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6" y="25393"/>
                </a:lnTo>
                <a:lnTo>
                  <a:pt x="25393" y="25393"/>
                </a:lnTo>
                <a:lnTo>
                  <a:pt x="25393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91752" y="738267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21226" y="37282"/>
                </a:moveTo>
                <a:lnTo>
                  <a:pt x="16055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4684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5" y="0"/>
                </a:lnTo>
                <a:lnTo>
                  <a:pt x="21226" y="0"/>
                </a:lnTo>
                <a:lnTo>
                  <a:pt x="23325" y="2099"/>
                </a:lnTo>
                <a:lnTo>
                  <a:pt x="23325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5" y="23326"/>
                </a:lnTo>
                <a:lnTo>
                  <a:pt x="23325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93228" y="7248413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90">
                <a:moveTo>
                  <a:pt x="19323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4264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3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32026" y="12703"/>
                </a:lnTo>
                <a:lnTo>
                  <a:pt x="33936" y="14612"/>
                </a:lnTo>
                <a:lnTo>
                  <a:pt x="33936" y="19323"/>
                </a:lnTo>
                <a:lnTo>
                  <a:pt x="32026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3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557184" y="9536976"/>
            <a:ext cx="107314" cy="750570"/>
            <a:chOff x="557184" y="9536976"/>
            <a:chExt cx="107314" cy="750570"/>
          </a:xfrm>
        </p:grpSpPr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7184" y="10205445"/>
              <a:ext cx="107149" cy="8155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654" y="10071754"/>
              <a:ext cx="103816" cy="1038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130" y="9938056"/>
              <a:ext cx="100483" cy="10048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1600" y="9804359"/>
              <a:ext cx="97176" cy="9717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3070" y="9670661"/>
              <a:ext cx="93842" cy="9384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546" y="9536976"/>
              <a:ext cx="90496" cy="90496"/>
            </a:xfrm>
            <a:prstGeom prst="rect">
              <a:avLst/>
            </a:prstGeom>
          </p:spPr>
        </p:pic>
      </p:grpSp>
      <p:pic>
        <p:nvPicPr>
          <p:cNvPr id="54" name="object 5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66016" y="9403272"/>
            <a:ext cx="87189" cy="87189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67492" y="9269580"/>
            <a:ext cx="83856" cy="83856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68962" y="9135889"/>
            <a:ext cx="80522" cy="80522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70438" y="9002192"/>
            <a:ext cx="77189" cy="77189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71908" y="8868494"/>
            <a:ext cx="73882" cy="73882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73378" y="8734797"/>
            <a:ext cx="70550" cy="70549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4854" y="8601106"/>
            <a:ext cx="67215" cy="67216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76324" y="8467407"/>
            <a:ext cx="63902" cy="63883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77800" y="8333716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4487" y="60563"/>
                </a:moveTo>
                <a:lnTo>
                  <a:pt x="26075" y="60563"/>
                </a:lnTo>
                <a:lnTo>
                  <a:pt x="22670" y="57157"/>
                </a:lnTo>
                <a:lnTo>
                  <a:pt x="22670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7611" y="22670"/>
                </a:lnTo>
                <a:lnTo>
                  <a:pt x="22670" y="22670"/>
                </a:lnTo>
                <a:lnTo>
                  <a:pt x="22670" y="3405"/>
                </a:lnTo>
                <a:lnTo>
                  <a:pt x="26075" y="0"/>
                </a:lnTo>
                <a:lnTo>
                  <a:pt x="34487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7157" y="22670"/>
                </a:lnTo>
                <a:lnTo>
                  <a:pt x="60563" y="26075"/>
                </a:lnTo>
                <a:lnTo>
                  <a:pt x="60563" y="34487"/>
                </a:lnTo>
                <a:lnTo>
                  <a:pt x="57157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7" y="6056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79270" y="8200025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38"/>
                </a:lnTo>
                <a:lnTo>
                  <a:pt x="3221" y="21423"/>
                </a:lnTo>
                <a:lnTo>
                  <a:pt x="719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80746" y="806632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677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82216" y="793263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5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77"/>
                </a:lnTo>
                <a:lnTo>
                  <a:pt x="2847" y="18936"/>
                </a:lnTo>
                <a:lnTo>
                  <a:pt x="6358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5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5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83686" y="779893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8" y="47256"/>
                </a:moveTo>
                <a:lnTo>
                  <a:pt x="20347" y="47256"/>
                </a:lnTo>
                <a:lnTo>
                  <a:pt x="17689" y="44598"/>
                </a:lnTo>
                <a:lnTo>
                  <a:pt x="17689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64" y="17689"/>
                </a:lnTo>
                <a:lnTo>
                  <a:pt x="5938" y="17689"/>
                </a:lnTo>
                <a:lnTo>
                  <a:pt x="17689" y="17689"/>
                </a:lnTo>
                <a:lnTo>
                  <a:pt x="17689" y="2657"/>
                </a:lnTo>
                <a:lnTo>
                  <a:pt x="20347" y="0"/>
                </a:lnTo>
                <a:lnTo>
                  <a:pt x="26908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4598" y="17689"/>
                </a:lnTo>
                <a:lnTo>
                  <a:pt x="47255" y="20347"/>
                </a:lnTo>
                <a:lnTo>
                  <a:pt x="47255" y="26908"/>
                </a:lnTo>
                <a:lnTo>
                  <a:pt x="44598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8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85162" y="7665241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7" y="43922"/>
                </a:lnTo>
                <a:lnTo>
                  <a:pt x="16443" y="41449"/>
                </a:lnTo>
                <a:lnTo>
                  <a:pt x="16443" y="27479"/>
                </a:lnTo>
                <a:lnTo>
                  <a:pt x="2467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5518" y="16443"/>
                </a:lnTo>
                <a:lnTo>
                  <a:pt x="16443" y="16443"/>
                </a:lnTo>
                <a:lnTo>
                  <a:pt x="16443" y="2467"/>
                </a:lnTo>
                <a:lnTo>
                  <a:pt x="18917" y="0"/>
                </a:lnTo>
                <a:lnTo>
                  <a:pt x="25005" y="0"/>
                </a:lnTo>
                <a:lnTo>
                  <a:pt x="27479" y="2473"/>
                </a:lnTo>
                <a:lnTo>
                  <a:pt x="27479" y="16443"/>
                </a:lnTo>
                <a:lnTo>
                  <a:pt x="41455" y="16443"/>
                </a:lnTo>
                <a:lnTo>
                  <a:pt x="43923" y="18916"/>
                </a:lnTo>
                <a:lnTo>
                  <a:pt x="43923" y="25006"/>
                </a:lnTo>
                <a:lnTo>
                  <a:pt x="41449" y="27479"/>
                </a:lnTo>
                <a:lnTo>
                  <a:pt x="27479" y="27479"/>
                </a:lnTo>
                <a:lnTo>
                  <a:pt x="27479" y="41455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86632" y="7531543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23116" y="40589"/>
                </a:moveTo>
                <a:lnTo>
                  <a:pt x="17486" y="40589"/>
                </a:lnTo>
                <a:lnTo>
                  <a:pt x="15203" y="38306"/>
                </a:lnTo>
                <a:lnTo>
                  <a:pt x="15203" y="25393"/>
                </a:lnTo>
                <a:lnTo>
                  <a:pt x="2290" y="25393"/>
                </a:lnTo>
                <a:lnTo>
                  <a:pt x="6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5104" y="15196"/>
                </a:lnTo>
                <a:lnTo>
                  <a:pt x="15203" y="15196"/>
                </a:lnTo>
                <a:lnTo>
                  <a:pt x="15203" y="2283"/>
                </a:lnTo>
                <a:lnTo>
                  <a:pt x="17486" y="0"/>
                </a:lnTo>
                <a:lnTo>
                  <a:pt x="23116" y="0"/>
                </a:lnTo>
                <a:lnTo>
                  <a:pt x="25399" y="2283"/>
                </a:lnTo>
                <a:lnTo>
                  <a:pt x="25399" y="15196"/>
                </a:lnTo>
                <a:lnTo>
                  <a:pt x="38312" y="15196"/>
                </a:lnTo>
                <a:lnTo>
                  <a:pt x="40596" y="17479"/>
                </a:lnTo>
                <a:lnTo>
                  <a:pt x="40596" y="23109"/>
                </a:lnTo>
                <a:lnTo>
                  <a:pt x="38313" y="25393"/>
                </a:lnTo>
                <a:lnTo>
                  <a:pt x="25399" y="25393"/>
                </a:lnTo>
                <a:lnTo>
                  <a:pt x="25399" y="38306"/>
                </a:lnTo>
                <a:lnTo>
                  <a:pt x="23116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88102" y="7397846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21226" y="37282"/>
                </a:moveTo>
                <a:lnTo>
                  <a:pt x="16055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4684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5" y="0"/>
                </a:lnTo>
                <a:lnTo>
                  <a:pt x="21226" y="0"/>
                </a:lnTo>
                <a:lnTo>
                  <a:pt x="23325" y="2099"/>
                </a:lnTo>
                <a:lnTo>
                  <a:pt x="23325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5" y="23326"/>
                </a:lnTo>
                <a:lnTo>
                  <a:pt x="23325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89578" y="7264161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90">
                <a:moveTo>
                  <a:pt x="19323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4264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3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32026" y="12703"/>
                </a:lnTo>
                <a:lnTo>
                  <a:pt x="33936" y="14612"/>
                </a:lnTo>
                <a:lnTo>
                  <a:pt x="33936" y="19323"/>
                </a:lnTo>
                <a:lnTo>
                  <a:pt x="32026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3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1" name="object 71"/>
          <p:cNvGrpSpPr/>
          <p:nvPr/>
        </p:nvGrpSpPr>
        <p:grpSpPr>
          <a:xfrm>
            <a:off x="353534" y="9548170"/>
            <a:ext cx="107314" cy="739140"/>
            <a:chOff x="353534" y="9548170"/>
            <a:chExt cx="107314" cy="739140"/>
          </a:xfrm>
        </p:grpSpPr>
        <p:pic>
          <p:nvPicPr>
            <p:cNvPr id="72" name="object 7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53534" y="10210438"/>
              <a:ext cx="107149" cy="7656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55010" y="10077987"/>
              <a:ext cx="103816" cy="10381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480" y="9945530"/>
              <a:ext cx="100483" cy="10048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57950" y="9813072"/>
              <a:ext cx="97176" cy="9717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59426" y="9680621"/>
              <a:ext cx="93842" cy="9384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896" y="9548170"/>
              <a:ext cx="90496" cy="90496"/>
            </a:xfrm>
            <a:prstGeom prst="rect">
              <a:avLst/>
            </a:prstGeom>
          </p:spPr>
        </p:pic>
      </p:grpSp>
      <p:pic>
        <p:nvPicPr>
          <p:cNvPr id="78" name="object 7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62365" y="9415712"/>
            <a:ext cx="87189" cy="87189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63842" y="9283255"/>
            <a:ext cx="83856" cy="83856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65312" y="9150804"/>
            <a:ext cx="80529" cy="80522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66788" y="9018353"/>
            <a:ext cx="77189" cy="77189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68258" y="8885889"/>
            <a:ext cx="73882" cy="73882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369734" y="8753437"/>
            <a:ext cx="70550" cy="70549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71204" y="8620986"/>
            <a:ext cx="67216" cy="67216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72680" y="8488529"/>
            <a:ext cx="63896" cy="63883"/>
          </a:xfrm>
          <a:prstGeom prst="rect">
            <a:avLst/>
          </a:prstGeom>
        </p:spPr>
      </p:pic>
      <p:sp>
        <p:nvSpPr>
          <p:cNvPr id="86" name="object 86"/>
          <p:cNvSpPr/>
          <p:nvPr/>
        </p:nvSpPr>
        <p:spPr>
          <a:xfrm>
            <a:off x="374150" y="8356078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4487" y="60562"/>
                </a:moveTo>
                <a:lnTo>
                  <a:pt x="26075" y="60562"/>
                </a:lnTo>
                <a:lnTo>
                  <a:pt x="22670" y="57157"/>
                </a:lnTo>
                <a:lnTo>
                  <a:pt x="22670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7611" y="22670"/>
                </a:lnTo>
                <a:lnTo>
                  <a:pt x="22670" y="22670"/>
                </a:lnTo>
                <a:lnTo>
                  <a:pt x="22670" y="3405"/>
                </a:lnTo>
                <a:lnTo>
                  <a:pt x="26075" y="0"/>
                </a:lnTo>
                <a:lnTo>
                  <a:pt x="34487" y="0"/>
                </a:lnTo>
                <a:lnTo>
                  <a:pt x="37893" y="3405"/>
                </a:lnTo>
                <a:lnTo>
                  <a:pt x="37893" y="22670"/>
                </a:lnTo>
                <a:lnTo>
                  <a:pt x="57157" y="22670"/>
                </a:lnTo>
                <a:lnTo>
                  <a:pt x="60563" y="26075"/>
                </a:lnTo>
                <a:lnTo>
                  <a:pt x="60563" y="34487"/>
                </a:lnTo>
                <a:lnTo>
                  <a:pt x="57157" y="37892"/>
                </a:lnTo>
                <a:lnTo>
                  <a:pt x="37893" y="37892"/>
                </a:lnTo>
                <a:lnTo>
                  <a:pt x="37893" y="57157"/>
                </a:lnTo>
                <a:lnTo>
                  <a:pt x="34487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75620" y="8223627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2591" y="57229"/>
                </a:moveTo>
                <a:lnTo>
                  <a:pt x="24651" y="57229"/>
                </a:lnTo>
                <a:lnTo>
                  <a:pt x="21429" y="54007"/>
                </a:lnTo>
                <a:lnTo>
                  <a:pt x="21429" y="35806"/>
                </a:lnTo>
                <a:lnTo>
                  <a:pt x="3228" y="35806"/>
                </a:lnTo>
                <a:lnTo>
                  <a:pt x="6" y="32584"/>
                </a:lnTo>
                <a:lnTo>
                  <a:pt x="0" y="24638"/>
                </a:lnTo>
                <a:lnTo>
                  <a:pt x="3221" y="21423"/>
                </a:lnTo>
                <a:lnTo>
                  <a:pt x="7197" y="21423"/>
                </a:lnTo>
                <a:lnTo>
                  <a:pt x="21429" y="21423"/>
                </a:lnTo>
                <a:lnTo>
                  <a:pt x="21429" y="3221"/>
                </a:lnTo>
                <a:lnTo>
                  <a:pt x="24651" y="0"/>
                </a:lnTo>
                <a:lnTo>
                  <a:pt x="32591" y="0"/>
                </a:lnTo>
                <a:lnTo>
                  <a:pt x="35812" y="3221"/>
                </a:lnTo>
                <a:lnTo>
                  <a:pt x="35812" y="21423"/>
                </a:lnTo>
                <a:lnTo>
                  <a:pt x="54014" y="21423"/>
                </a:lnTo>
                <a:lnTo>
                  <a:pt x="57236" y="24645"/>
                </a:lnTo>
                <a:lnTo>
                  <a:pt x="57236" y="32584"/>
                </a:lnTo>
                <a:lnTo>
                  <a:pt x="54014" y="35806"/>
                </a:lnTo>
                <a:lnTo>
                  <a:pt x="35812" y="35806"/>
                </a:lnTo>
                <a:lnTo>
                  <a:pt x="35812" y="54007"/>
                </a:lnTo>
                <a:lnTo>
                  <a:pt x="32591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77096" y="8091169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677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78566" y="7958712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6358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80042" y="782626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8" y="47256"/>
                </a:moveTo>
                <a:lnTo>
                  <a:pt x="20347" y="47256"/>
                </a:lnTo>
                <a:lnTo>
                  <a:pt x="17689" y="44598"/>
                </a:lnTo>
                <a:lnTo>
                  <a:pt x="17689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5938" y="17689"/>
                </a:lnTo>
                <a:lnTo>
                  <a:pt x="17689" y="17689"/>
                </a:lnTo>
                <a:lnTo>
                  <a:pt x="17689" y="2657"/>
                </a:lnTo>
                <a:lnTo>
                  <a:pt x="20347" y="0"/>
                </a:lnTo>
                <a:lnTo>
                  <a:pt x="26908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4598" y="17689"/>
                </a:lnTo>
                <a:lnTo>
                  <a:pt x="47255" y="20347"/>
                </a:lnTo>
                <a:lnTo>
                  <a:pt x="47255" y="26908"/>
                </a:lnTo>
                <a:lnTo>
                  <a:pt x="44598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8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81512" y="76938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6" y="43922"/>
                </a:moveTo>
                <a:lnTo>
                  <a:pt x="18917" y="43922"/>
                </a:lnTo>
                <a:lnTo>
                  <a:pt x="16443" y="41449"/>
                </a:lnTo>
                <a:lnTo>
                  <a:pt x="16443" y="27479"/>
                </a:lnTo>
                <a:lnTo>
                  <a:pt x="2467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73" y="16443"/>
                </a:lnTo>
                <a:lnTo>
                  <a:pt x="5518" y="16443"/>
                </a:lnTo>
                <a:lnTo>
                  <a:pt x="16443" y="16443"/>
                </a:lnTo>
                <a:lnTo>
                  <a:pt x="16443" y="2467"/>
                </a:lnTo>
                <a:lnTo>
                  <a:pt x="18917" y="0"/>
                </a:lnTo>
                <a:lnTo>
                  <a:pt x="25006" y="0"/>
                </a:lnTo>
                <a:lnTo>
                  <a:pt x="27479" y="2473"/>
                </a:lnTo>
                <a:lnTo>
                  <a:pt x="27479" y="16443"/>
                </a:lnTo>
                <a:lnTo>
                  <a:pt x="41455" y="16443"/>
                </a:lnTo>
                <a:lnTo>
                  <a:pt x="43923" y="18916"/>
                </a:lnTo>
                <a:lnTo>
                  <a:pt x="43923" y="25006"/>
                </a:lnTo>
                <a:lnTo>
                  <a:pt x="41449" y="27479"/>
                </a:lnTo>
                <a:lnTo>
                  <a:pt x="27479" y="27479"/>
                </a:lnTo>
                <a:lnTo>
                  <a:pt x="27479" y="41455"/>
                </a:lnTo>
                <a:lnTo>
                  <a:pt x="25006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82988" y="7561352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23109" y="40589"/>
                </a:moveTo>
                <a:lnTo>
                  <a:pt x="17480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5098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3" y="2283"/>
                </a:lnTo>
                <a:lnTo>
                  <a:pt x="25393" y="15196"/>
                </a:lnTo>
                <a:lnTo>
                  <a:pt x="38306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6" y="25393"/>
                </a:lnTo>
                <a:lnTo>
                  <a:pt x="25393" y="25393"/>
                </a:lnTo>
                <a:lnTo>
                  <a:pt x="25393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84458" y="742889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21226" y="37282"/>
                </a:moveTo>
                <a:lnTo>
                  <a:pt x="16055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49"/>
                </a:lnTo>
                <a:lnTo>
                  <a:pt x="2099" y="13956"/>
                </a:lnTo>
                <a:lnTo>
                  <a:pt x="4685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85928" y="7296443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90">
                <a:moveTo>
                  <a:pt x="19323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4264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3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32026" y="12703"/>
                </a:lnTo>
                <a:lnTo>
                  <a:pt x="33936" y="14612"/>
                </a:lnTo>
                <a:lnTo>
                  <a:pt x="33936" y="19323"/>
                </a:lnTo>
                <a:lnTo>
                  <a:pt x="32026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3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5" name="object 95"/>
          <p:cNvGrpSpPr/>
          <p:nvPr/>
        </p:nvGrpSpPr>
        <p:grpSpPr>
          <a:xfrm>
            <a:off x="149883" y="9430902"/>
            <a:ext cx="107314" cy="856615"/>
            <a:chOff x="149883" y="9430902"/>
            <a:chExt cx="107314" cy="856615"/>
          </a:xfrm>
        </p:grpSpPr>
        <p:pic>
          <p:nvPicPr>
            <p:cNvPr id="96" name="object 9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9883" y="10216035"/>
              <a:ext cx="107149" cy="70963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360" y="10085179"/>
              <a:ext cx="103816" cy="10381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836" y="9954322"/>
              <a:ext cx="100483" cy="100483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54300" y="9823465"/>
              <a:ext cx="97176" cy="9717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5776" y="9692609"/>
              <a:ext cx="93842" cy="93842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252" y="9561759"/>
              <a:ext cx="90496" cy="9049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715" y="9430902"/>
              <a:ext cx="87189" cy="87189"/>
            </a:xfrm>
            <a:prstGeom prst="rect">
              <a:avLst/>
            </a:prstGeom>
          </p:spPr>
        </p:pic>
      </p:grpSp>
      <p:pic>
        <p:nvPicPr>
          <p:cNvPr id="103" name="object 10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60192" y="9300046"/>
            <a:ext cx="83856" cy="83856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61668" y="9169189"/>
            <a:ext cx="80522" cy="80522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63145" y="9038333"/>
            <a:ext cx="77189" cy="77189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64608" y="8907476"/>
            <a:ext cx="73882" cy="73882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6084" y="8776620"/>
            <a:ext cx="70550" cy="70549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7561" y="8645763"/>
            <a:ext cx="67216" cy="67216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69030" y="8514913"/>
            <a:ext cx="63896" cy="63883"/>
          </a:xfrm>
          <a:prstGeom prst="rect">
            <a:avLst/>
          </a:prstGeom>
        </p:spPr>
      </p:pic>
      <p:sp>
        <p:nvSpPr>
          <p:cNvPr id="110" name="object 110"/>
          <p:cNvSpPr/>
          <p:nvPr/>
        </p:nvSpPr>
        <p:spPr>
          <a:xfrm>
            <a:off x="170500" y="8384056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7" y="60562"/>
                </a:moveTo>
                <a:lnTo>
                  <a:pt x="26075" y="60562"/>
                </a:lnTo>
                <a:lnTo>
                  <a:pt x="22670" y="57157"/>
                </a:lnTo>
                <a:lnTo>
                  <a:pt x="22670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12" y="22670"/>
                </a:lnTo>
                <a:lnTo>
                  <a:pt x="7611" y="22670"/>
                </a:lnTo>
                <a:lnTo>
                  <a:pt x="22670" y="22670"/>
                </a:lnTo>
                <a:lnTo>
                  <a:pt x="22670" y="3405"/>
                </a:lnTo>
                <a:lnTo>
                  <a:pt x="26075" y="0"/>
                </a:lnTo>
                <a:lnTo>
                  <a:pt x="34487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7157" y="22670"/>
                </a:lnTo>
                <a:lnTo>
                  <a:pt x="60563" y="26075"/>
                </a:lnTo>
                <a:lnTo>
                  <a:pt x="60563" y="34487"/>
                </a:lnTo>
                <a:lnTo>
                  <a:pt x="57157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7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71976" y="8253200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719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73453" y="8122349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24" y="20176"/>
                </a:lnTo>
                <a:lnTo>
                  <a:pt x="677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74916" y="7991487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6358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76392" y="786063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8" y="47256"/>
                </a:moveTo>
                <a:lnTo>
                  <a:pt x="20347" y="47256"/>
                </a:lnTo>
                <a:lnTo>
                  <a:pt x="17689" y="44598"/>
                </a:lnTo>
                <a:lnTo>
                  <a:pt x="17689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5938" y="17689"/>
                </a:lnTo>
                <a:lnTo>
                  <a:pt x="17689" y="17689"/>
                </a:lnTo>
                <a:lnTo>
                  <a:pt x="17689" y="2657"/>
                </a:lnTo>
                <a:lnTo>
                  <a:pt x="20347" y="0"/>
                </a:lnTo>
                <a:lnTo>
                  <a:pt x="26908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4598" y="17689"/>
                </a:lnTo>
                <a:lnTo>
                  <a:pt x="47255" y="20347"/>
                </a:lnTo>
                <a:lnTo>
                  <a:pt x="47255" y="26908"/>
                </a:lnTo>
                <a:lnTo>
                  <a:pt x="44598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8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77869" y="772978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6" y="43922"/>
                </a:moveTo>
                <a:lnTo>
                  <a:pt x="18917" y="43922"/>
                </a:lnTo>
                <a:lnTo>
                  <a:pt x="16443" y="41449"/>
                </a:lnTo>
                <a:lnTo>
                  <a:pt x="16443" y="27479"/>
                </a:lnTo>
                <a:lnTo>
                  <a:pt x="2467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5518" y="16443"/>
                </a:lnTo>
                <a:lnTo>
                  <a:pt x="16443" y="16443"/>
                </a:lnTo>
                <a:lnTo>
                  <a:pt x="16443" y="2467"/>
                </a:lnTo>
                <a:lnTo>
                  <a:pt x="18917" y="0"/>
                </a:lnTo>
                <a:lnTo>
                  <a:pt x="25006" y="0"/>
                </a:lnTo>
                <a:lnTo>
                  <a:pt x="27479" y="2473"/>
                </a:lnTo>
                <a:lnTo>
                  <a:pt x="27479" y="16443"/>
                </a:lnTo>
                <a:lnTo>
                  <a:pt x="41455" y="16443"/>
                </a:lnTo>
                <a:lnTo>
                  <a:pt x="43923" y="18916"/>
                </a:lnTo>
                <a:lnTo>
                  <a:pt x="43923" y="25006"/>
                </a:lnTo>
                <a:lnTo>
                  <a:pt x="41449" y="27479"/>
                </a:lnTo>
                <a:lnTo>
                  <a:pt x="27479" y="27479"/>
                </a:lnTo>
                <a:lnTo>
                  <a:pt x="27479" y="41455"/>
                </a:lnTo>
                <a:lnTo>
                  <a:pt x="25006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79338" y="7598923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5098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3" y="2283"/>
                </a:lnTo>
                <a:lnTo>
                  <a:pt x="25393" y="15196"/>
                </a:lnTo>
                <a:lnTo>
                  <a:pt x="38306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6" y="25393"/>
                </a:lnTo>
                <a:lnTo>
                  <a:pt x="25393" y="25393"/>
                </a:lnTo>
                <a:lnTo>
                  <a:pt x="25393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80808" y="7468061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5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4684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5" y="0"/>
                </a:lnTo>
                <a:lnTo>
                  <a:pt x="21226" y="0"/>
                </a:lnTo>
                <a:lnTo>
                  <a:pt x="23325" y="2099"/>
                </a:lnTo>
                <a:lnTo>
                  <a:pt x="23325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5" y="23326"/>
                </a:lnTo>
                <a:lnTo>
                  <a:pt x="23325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82285" y="7337217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3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4264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3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32026" y="12703"/>
                </a:lnTo>
                <a:lnTo>
                  <a:pt x="33936" y="14612"/>
                </a:lnTo>
                <a:lnTo>
                  <a:pt x="33936" y="19323"/>
                </a:lnTo>
                <a:lnTo>
                  <a:pt x="32026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3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0" y="9450412"/>
            <a:ext cx="53975" cy="836930"/>
          </a:xfrm>
          <a:custGeom>
            <a:avLst/>
            <a:gdLst/>
            <a:ahLst/>
            <a:cxnLst/>
            <a:rect l="l" t="t" r="r" b="b"/>
            <a:pathLst>
              <a:path w="53975" h="836929">
                <a:moveTo>
                  <a:pt x="42252" y="37541"/>
                </a:moveTo>
                <a:lnTo>
                  <a:pt x="37350" y="32639"/>
                </a:lnTo>
                <a:lnTo>
                  <a:pt x="9613" y="32639"/>
                </a:lnTo>
                <a:lnTo>
                  <a:pt x="9613" y="4902"/>
                </a:lnTo>
                <a:lnTo>
                  <a:pt x="4711" y="0"/>
                </a:lnTo>
                <a:lnTo>
                  <a:pt x="0" y="0"/>
                </a:lnTo>
                <a:lnTo>
                  <a:pt x="0" y="87185"/>
                </a:lnTo>
                <a:lnTo>
                  <a:pt x="4711" y="87185"/>
                </a:lnTo>
                <a:lnTo>
                  <a:pt x="9613" y="82283"/>
                </a:lnTo>
                <a:lnTo>
                  <a:pt x="9613" y="54546"/>
                </a:lnTo>
                <a:lnTo>
                  <a:pt x="37350" y="54546"/>
                </a:lnTo>
                <a:lnTo>
                  <a:pt x="42252" y="49644"/>
                </a:lnTo>
                <a:lnTo>
                  <a:pt x="42252" y="37541"/>
                </a:lnTo>
                <a:close/>
              </a:path>
              <a:path w="53975" h="836929">
                <a:moveTo>
                  <a:pt x="44094" y="167843"/>
                </a:moveTo>
                <a:lnTo>
                  <a:pt x="39001" y="162750"/>
                </a:lnTo>
                <a:lnTo>
                  <a:pt x="10210" y="162750"/>
                </a:lnTo>
                <a:lnTo>
                  <a:pt x="10210" y="133959"/>
                </a:lnTo>
                <a:lnTo>
                  <a:pt x="5118" y="128866"/>
                </a:lnTo>
                <a:lnTo>
                  <a:pt x="0" y="128866"/>
                </a:lnTo>
                <a:lnTo>
                  <a:pt x="0" y="219367"/>
                </a:lnTo>
                <a:lnTo>
                  <a:pt x="5118" y="219367"/>
                </a:lnTo>
                <a:lnTo>
                  <a:pt x="10210" y="214274"/>
                </a:lnTo>
                <a:lnTo>
                  <a:pt x="10210" y="185496"/>
                </a:lnTo>
                <a:lnTo>
                  <a:pt x="39001" y="185496"/>
                </a:lnTo>
                <a:lnTo>
                  <a:pt x="44094" y="180403"/>
                </a:lnTo>
                <a:lnTo>
                  <a:pt x="44094" y="167843"/>
                </a:lnTo>
                <a:close/>
              </a:path>
              <a:path w="53975" h="836929">
                <a:moveTo>
                  <a:pt x="45961" y="298145"/>
                </a:moveTo>
                <a:lnTo>
                  <a:pt x="40678" y="292862"/>
                </a:lnTo>
                <a:lnTo>
                  <a:pt x="10833" y="292862"/>
                </a:lnTo>
                <a:lnTo>
                  <a:pt x="10833" y="263017"/>
                </a:lnTo>
                <a:lnTo>
                  <a:pt x="5549" y="257733"/>
                </a:lnTo>
                <a:lnTo>
                  <a:pt x="0" y="257733"/>
                </a:lnTo>
                <a:lnTo>
                  <a:pt x="0" y="351574"/>
                </a:lnTo>
                <a:lnTo>
                  <a:pt x="5549" y="351574"/>
                </a:lnTo>
                <a:lnTo>
                  <a:pt x="10833" y="346290"/>
                </a:lnTo>
                <a:lnTo>
                  <a:pt x="10833" y="316445"/>
                </a:lnTo>
                <a:lnTo>
                  <a:pt x="40678" y="316445"/>
                </a:lnTo>
                <a:lnTo>
                  <a:pt x="45961" y="311162"/>
                </a:lnTo>
                <a:lnTo>
                  <a:pt x="45961" y="298145"/>
                </a:lnTo>
                <a:close/>
              </a:path>
              <a:path w="53975" h="836929">
                <a:moveTo>
                  <a:pt x="47828" y="428447"/>
                </a:moveTo>
                <a:lnTo>
                  <a:pt x="42354" y="422973"/>
                </a:lnTo>
                <a:lnTo>
                  <a:pt x="11455" y="422973"/>
                </a:lnTo>
                <a:lnTo>
                  <a:pt x="11455" y="392074"/>
                </a:lnTo>
                <a:lnTo>
                  <a:pt x="5981" y="386600"/>
                </a:lnTo>
                <a:lnTo>
                  <a:pt x="0" y="386600"/>
                </a:lnTo>
                <a:lnTo>
                  <a:pt x="0" y="483781"/>
                </a:lnTo>
                <a:lnTo>
                  <a:pt x="5981" y="483781"/>
                </a:lnTo>
                <a:lnTo>
                  <a:pt x="11455" y="478307"/>
                </a:lnTo>
                <a:lnTo>
                  <a:pt x="11455" y="447395"/>
                </a:lnTo>
                <a:lnTo>
                  <a:pt x="42354" y="447395"/>
                </a:lnTo>
                <a:lnTo>
                  <a:pt x="47828" y="441934"/>
                </a:lnTo>
                <a:lnTo>
                  <a:pt x="47828" y="428447"/>
                </a:lnTo>
                <a:close/>
              </a:path>
              <a:path w="53975" h="836929">
                <a:moveTo>
                  <a:pt x="49669" y="558749"/>
                </a:moveTo>
                <a:lnTo>
                  <a:pt x="44018" y="553097"/>
                </a:lnTo>
                <a:lnTo>
                  <a:pt x="12052" y="553097"/>
                </a:lnTo>
                <a:lnTo>
                  <a:pt x="12052" y="521131"/>
                </a:lnTo>
                <a:lnTo>
                  <a:pt x="6388" y="515480"/>
                </a:lnTo>
                <a:lnTo>
                  <a:pt x="0" y="515480"/>
                </a:lnTo>
                <a:lnTo>
                  <a:pt x="0" y="615962"/>
                </a:lnTo>
                <a:lnTo>
                  <a:pt x="6388" y="615962"/>
                </a:lnTo>
                <a:lnTo>
                  <a:pt x="12052" y="610311"/>
                </a:lnTo>
                <a:lnTo>
                  <a:pt x="12052" y="578345"/>
                </a:lnTo>
                <a:lnTo>
                  <a:pt x="44005" y="578345"/>
                </a:lnTo>
                <a:lnTo>
                  <a:pt x="49669" y="572693"/>
                </a:lnTo>
                <a:lnTo>
                  <a:pt x="49669" y="558749"/>
                </a:lnTo>
                <a:close/>
              </a:path>
              <a:path w="53975" h="836929">
                <a:moveTo>
                  <a:pt x="51523" y="689038"/>
                </a:moveTo>
                <a:lnTo>
                  <a:pt x="45681" y="683209"/>
                </a:lnTo>
                <a:lnTo>
                  <a:pt x="12661" y="683209"/>
                </a:lnTo>
                <a:lnTo>
                  <a:pt x="12661" y="650176"/>
                </a:lnTo>
                <a:lnTo>
                  <a:pt x="6819" y="644334"/>
                </a:lnTo>
                <a:lnTo>
                  <a:pt x="0" y="644334"/>
                </a:lnTo>
                <a:lnTo>
                  <a:pt x="0" y="748157"/>
                </a:lnTo>
                <a:lnTo>
                  <a:pt x="6819" y="748157"/>
                </a:lnTo>
                <a:lnTo>
                  <a:pt x="12661" y="742315"/>
                </a:lnTo>
                <a:lnTo>
                  <a:pt x="12661" y="709295"/>
                </a:lnTo>
                <a:lnTo>
                  <a:pt x="45681" y="709295"/>
                </a:lnTo>
                <a:lnTo>
                  <a:pt x="51523" y="703453"/>
                </a:lnTo>
                <a:lnTo>
                  <a:pt x="51523" y="689038"/>
                </a:lnTo>
                <a:close/>
              </a:path>
              <a:path w="53975" h="836929">
                <a:moveTo>
                  <a:pt x="53378" y="819353"/>
                </a:moveTo>
                <a:lnTo>
                  <a:pt x="47358" y="813320"/>
                </a:lnTo>
                <a:lnTo>
                  <a:pt x="13271" y="813320"/>
                </a:lnTo>
                <a:lnTo>
                  <a:pt x="13271" y="779233"/>
                </a:lnTo>
                <a:lnTo>
                  <a:pt x="7239" y="773214"/>
                </a:lnTo>
                <a:lnTo>
                  <a:pt x="0" y="773214"/>
                </a:lnTo>
                <a:lnTo>
                  <a:pt x="0" y="836587"/>
                </a:lnTo>
                <a:lnTo>
                  <a:pt x="51003" y="836587"/>
                </a:lnTo>
                <a:lnTo>
                  <a:pt x="53378" y="834212"/>
                </a:lnTo>
                <a:lnTo>
                  <a:pt x="53378" y="81935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0" y="9321541"/>
            <a:ext cx="40640" cy="84455"/>
          </a:xfrm>
          <a:custGeom>
            <a:avLst/>
            <a:gdLst/>
            <a:ahLst/>
            <a:cxnLst/>
            <a:rect l="l" t="t" r="r" b="b"/>
            <a:pathLst>
              <a:path w="40640" h="84454">
                <a:moveTo>
                  <a:pt x="4296" y="83856"/>
                </a:moveTo>
                <a:lnTo>
                  <a:pt x="0" y="83856"/>
                </a:lnTo>
                <a:lnTo>
                  <a:pt x="0" y="0"/>
                </a:lnTo>
                <a:lnTo>
                  <a:pt x="4296" y="0"/>
                </a:lnTo>
                <a:lnTo>
                  <a:pt x="9014" y="4717"/>
                </a:lnTo>
                <a:lnTo>
                  <a:pt x="9014" y="31390"/>
                </a:lnTo>
                <a:lnTo>
                  <a:pt x="35687" y="31390"/>
                </a:lnTo>
                <a:lnTo>
                  <a:pt x="40404" y="36108"/>
                </a:lnTo>
                <a:lnTo>
                  <a:pt x="40404" y="47748"/>
                </a:lnTo>
                <a:lnTo>
                  <a:pt x="35687" y="52465"/>
                </a:lnTo>
                <a:lnTo>
                  <a:pt x="9014" y="52465"/>
                </a:lnTo>
                <a:lnTo>
                  <a:pt x="9014" y="79138"/>
                </a:lnTo>
                <a:lnTo>
                  <a:pt x="4296" y="838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0" y="9192672"/>
            <a:ext cx="38735" cy="80645"/>
          </a:xfrm>
          <a:custGeom>
            <a:avLst/>
            <a:gdLst/>
            <a:ahLst/>
            <a:cxnLst/>
            <a:rect l="l" t="t" r="r" b="b"/>
            <a:pathLst>
              <a:path w="38735" h="80645">
                <a:moveTo>
                  <a:pt x="3870" y="80522"/>
                </a:moveTo>
                <a:lnTo>
                  <a:pt x="0" y="80522"/>
                </a:lnTo>
                <a:lnTo>
                  <a:pt x="0" y="0"/>
                </a:lnTo>
                <a:lnTo>
                  <a:pt x="3870" y="0"/>
                </a:lnTo>
                <a:lnTo>
                  <a:pt x="8397" y="4527"/>
                </a:lnTo>
                <a:lnTo>
                  <a:pt x="8397" y="30143"/>
                </a:lnTo>
                <a:lnTo>
                  <a:pt x="34014" y="30143"/>
                </a:lnTo>
                <a:lnTo>
                  <a:pt x="38541" y="34671"/>
                </a:lnTo>
                <a:lnTo>
                  <a:pt x="38541" y="45851"/>
                </a:lnTo>
                <a:lnTo>
                  <a:pt x="34014" y="50379"/>
                </a:lnTo>
                <a:lnTo>
                  <a:pt x="8397" y="50379"/>
                </a:lnTo>
                <a:lnTo>
                  <a:pt x="8397" y="75995"/>
                </a:lnTo>
                <a:lnTo>
                  <a:pt x="3870" y="805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0" y="9063804"/>
            <a:ext cx="36830" cy="77470"/>
          </a:xfrm>
          <a:custGeom>
            <a:avLst/>
            <a:gdLst/>
            <a:ahLst/>
            <a:cxnLst/>
            <a:rect l="l" t="t" r="r" b="b"/>
            <a:pathLst>
              <a:path w="36830" h="77470">
                <a:moveTo>
                  <a:pt x="3443" y="77189"/>
                </a:moveTo>
                <a:lnTo>
                  <a:pt x="0" y="77189"/>
                </a:lnTo>
                <a:lnTo>
                  <a:pt x="0" y="0"/>
                </a:lnTo>
                <a:lnTo>
                  <a:pt x="3443" y="0"/>
                </a:lnTo>
                <a:lnTo>
                  <a:pt x="7787" y="4343"/>
                </a:lnTo>
                <a:lnTo>
                  <a:pt x="7787" y="28896"/>
                </a:lnTo>
                <a:lnTo>
                  <a:pt x="32347" y="28896"/>
                </a:lnTo>
                <a:lnTo>
                  <a:pt x="36684" y="33240"/>
                </a:lnTo>
                <a:lnTo>
                  <a:pt x="36684" y="43949"/>
                </a:lnTo>
                <a:lnTo>
                  <a:pt x="32340" y="48292"/>
                </a:lnTo>
                <a:lnTo>
                  <a:pt x="7787" y="48292"/>
                </a:lnTo>
                <a:lnTo>
                  <a:pt x="7787" y="72846"/>
                </a:lnTo>
                <a:lnTo>
                  <a:pt x="3443" y="771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0" y="8934929"/>
            <a:ext cx="34925" cy="74295"/>
          </a:xfrm>
          <a:custGeom>
            <a:avLst/>
            <a:gdLst/>
            <a:ahLst/>
            <a:cxnLst/>
            <a:rect l="l" t="t" r="r" b="b"/>
            <a:pathLst>
              <a:path w="34925" h="74295">
                <a:moveTo>
                  <a:pt x="3037" y="73882"/>
                </a:moveTo>
                <a:lnTo>
                  <a:pt x="0" y="73882"/>
                </a:lnTo>
                <a:lnTo>
                  <a:pt x="0" y="0"/>
                </a:lnTo>
                <a:lnTo>
                  <a:pt x="3037" y="0"/>
                </a:lnTo>
                <a:lnTo>
                  <a:pt x="7190" y="4153"/>
                </a:lnTo>
                <a:lnTo>
                  <a:pt x="7190" y="27656"/>
                </a:lnTo>
                <a:lnTo>
                  <a:pt x="30687" y="27656"/>
                </a:lnTo>
                <a:lnTo>
                  <a:pt x="34847" y="31810"/>
                </a:lnTo>
                <a:lnTo>
                  <a:pt x="34847" y="42072"/>
                </a:lnTo>
                <a:lnTo>
                  <a:pt x="30694" y="46226"/>
                </a:lnTo>
                <a:lnTo>
                  <a:pt x="7190" y="46226"/>
                </a:lnTo>
                <a:lnTo>
                  <a:pt x="7190" y="69722"/>
                </a:lnTo>
                <a:lnTo>
                  <a:pt x="3037" y="738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0" y="8806061"/>
            <a:ext cx="33020" cy="71120"/>
          </a:xfrm>
          <a:custGeom>
            <a:avLst/>
            <a:gdLst/>
            <a:ahLst/>
            <a:cxnLst/>
            <a:rect l="l" t="t" r="r" b="b"/>
            <a:pathLst>
              <a:path w="33020" h="71120">
                <a:moveTo>
                  <a:pt x="2604" y="70549"/>
                </a:moveTo>
                <a:lnTo>
                  <a:pt x="0" y="70549"/>
                </a:lnTo>
                <a:lnTo>
                  <a:pt x="0" y="0"/>
                </a:lnTo>
                <a:lnTo>
                  <a:pt x="2604" y="0"/>
                </a:lnTo>
                <a:lnTo>
                  <a:pt x="6574" y="3969"/>
                </a:lnTo>
                <a:lnTo>
                  <a:pt x="6574" y="26410"/>
                </a:lnTo>
                <a:lnTo>
                  <a:pt x="29014" y="26410"/>
                </a:lnTo>
                <a:lnTo>
                  <a:pt x="32984" y="30379"/>
                </a:lnTo>
                <a:lnTo>
                  <a:pt x="32984" y="40169"/>
                </a:lnTo>
                <a:lnTo>
                  <a:pt x="29014" y="44139"/>
                </a:lnTo>
                <a:lnTo>
                  <a:pt x="6574" y="44139"/>
                </a:lnTo>
                <a:lnTo>
                  <a:pt x="6574" y="66579"/>
                </a:lnTo>
                <a:lnTo>
                  <a:pt x="2604" y="7054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0" y="8677199"/>
            <a:ext cx="31750" cy="67310"/>
          </a:xfrm>
          <a:custGeom>
            <a:avLst/>
            <a:gdLst/>
            <a:ahLst/>
            <a:cxnLst/>
            <a:rect l="l" t="t" r="r" b="b"/>
            <a:pathLst>
              <a:path w="31750" h="67309">
                <a:moveTo>
                  <a:pt x="2184" y="67216"/>
                </a:moveTo>
                <a:lnTo>
                  <a:pt x="0" y="67216"/>
                </a:lnTo>
                <a:lnTo>
                  <a:pt x="0" y="0"/>
                </a:lnTo>
                <a:lnTo>
                  <a:pt x="2184" y="0"/>
                </a:lnTo>
                <a:lnTo>
                  <a:pt x="5963" y="3779"/>
                </a:lnTo>
                <a:lnTo>
                  <a:pt x="5963" y="25163"/>
                </a:lnTo>
                <a:lnTo>
                  <a:pt x="27347" y="25163"/>
                </a:lnTo>
                <a:lnTo>
                  <a:pt x="31126" y="28942"/>
                </a:lnTo>
                <a:lnTo>
                  <a:pt x="31126" y="38273"/>
                </a:lnTo>
                <a:lnTo>
                  <a:pt x="27347" y="42052"/>
                </a:lnTo>
                <a:lnTo>
                  <a:pt x="5963" y="42052"/>
                </a:lnTo>
                <a:lnTo>
                  <a:pt x="5963" y="63436"/>
                </a:lnTo>
                <a:lnTo>
                  <a:pt x="2184" y="6721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0" y="8548330"/>
            <a:ext cx="29845" cy="64135"/>
          </a:xfrm>
          <a:custGeom>
            <a:avLst/>
            <a:gdLst/>
            <a:ahLst/>
            <a:cxnLst/>
            <a:rect l="l" t="t" r="r" b="b"/>
            <a:pathLst>
              <a:path w="29845" h="64134">
                <a:moveTo>
                  <a:pt x="1764" y="63883"/>
                </a:moveTo>
                <a:lnTo>
                  <a:pt x="0" y="63883"/>
                </a:lnTo>
                <a:lnTo>
                  <a:pt x="0" y="0"/>
                </a:lnTo>
                <a:lnTo>
                  <a:pt x="1770" y="0"/>
                </a:lnTo>
                <a:lnTo>
                  <a:pt x="5359" y="3595"/>
                </a:lnTo>
                <a:lnTo>
                  <a:pt x="5359" y="23916"/>
                </a:lnTo>
                <a:lnTo>
                  <a:pt x="25687" y="23916"/>
                </a:lnTo>
                <a:lnTo>
                  <a:pt x="29283" y="27512"/>
                </a:lnTo>
                <a:lnTo>
                  <a:pt x="29283" y="36377"/>
                </a:lnTo>
                <a:lnTo>
                  <a:pt x="25687" y="39966"/>
                </a:lnTo>
                <a:lnTo>
                  <a:pt x="5359" y="39966"/>
                </a:lnTo>
                <a:lnTo>
                  <a:pt x="5359" y="60293"/>
                </a:lnTo>
                <a:lnTo>
                  <a:pt x="1764" y="6388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0" y="8419462"/>
            <a:ext cx="27940" cy="60960"/>
          </a:xfrm>
          <a:custGeom>
            <a:avLst/>
            <a:gdLst/>
            <a:ahLst/>
            <a:cxnLst/>
            <a:rect l="l" t="t" r="r" b="b"/>
            <a:pathLst>
              <a:path w="27940" h="60959">
                <a:moveTo>
                  <a:pt x="1337" y="60562"/>
                </a:moveTo>
                <a:lnTo>
                  <a:pt x="0" y="60562"/>
                </a:lnTo>
                <a:lnTo>
                  <a:pt x="0" y="0"/>
                </a:lnTo>
                <a:lnTo>
                  <a:pt x="1337" y="0"/>
                </a:lnTo>
                <a:lnTo>
                  <a:pt x="4743" y="3405"/>
                </a:lnTo>
                <a:lnTo>
                  <a:pt x="4743" y="22670"/>
                </a:lnTo>
                <a:lnTo>
                  <a:pt x="24007" y="22670"/>
                </a:lnTo>
                <a:lnTo>
                  <a:pt x="27413" y="26075"/>
                </a:lnTo>
                <a:lnTo>
                  <a:pt x="27413" y="34487"/>
                </a:lnTo>
                <a:lnTo>
                  <a:pt x="24007" y="37892"/>
                </a:lnTo>
                <a:lnTo>
                  <a:pt x="4743" y="37892"/>
                </a:lnTo>
                <a:lnTo>
                  <a:pt x="4743" y="57157"/>
                </a:lnTo>
                <a:lnTo>
                  <a:pt x="1337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0" y="8290594"/>
            <a:ext cx="26034" cy="57785"/>
          </a:xfrm>
          <a:custGeom>
            <a:avLst/>
            <a:gdLst/>
            <a:ahLst/>
            <a:cxnLst/>
            <a:rect l="l" t="t" r="r" b="b"/>
            <a:pathLst>
              <a:path w="26034" h="57784">
                <a:moveTo>
                  <a:pt x="911" y="57229"/>
                </a:moveTo>
                <a:lnTo>
                  <a:pt x="0" y="57229"/>
                </a:lnTo>
                <a:lnTo>
                  <a:pt x="0" y="0"/>
                </a:lnTo>
                <a:lnTo>
                  <a:pt x="911" y="0"/>
                </a:lnTo>
                <a:lnTo>
                  <a:pt x="4133" y="3221"/>
                </a:lnTo>
                <a:lnTo>
                  <a:pt x="4133" y="21423"/>
                </a:lnTo>
                <a:lnTo>
                  <a:pt x="22334" y="21423"/>
                </a:lnTo>
                <a:lnTo>
                  <a:pt x="25556" y="24645"/>
                </a:lnTo>
                <a:lnTo>
                  <a:pt x="25556" y="32584"/>
                </a:lnTo>
                <a:lnTo>
                  <a:pt x="22334" y="35806"/>
                </a:lnTo>
                <a:lnTo>
                  <a:pt x="4133" y="35806"/>
                </a:lnTo>
                <a:lnTo>
                  <a:pt x="4133" y="54007"/>
                </a:lnTo>
                <a:lnTo>
                  <a:pt x="911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0" y="8161732"/>
            <a:ext cx="24130" cy="53975"/>
          </a:xfrm>
          <a:custGeom>
            <a:avLst/>
            <a:gdLst/>
            <a:ahLst/>
            <a:cxnLst/>
            <a:rect l="l" t="t" r="r" b="b"/>
            <a:pathLst>
              <a:path w="24130" h="53975">
                <a:moveTo>
                  <a:pt x="491" y="53896"/>
                </a:moveTo>
                <a:lnTo>
                  <a:pt x="0" y="53896"/>
                </a:lnTo>
                <a:lnTo>
                  <a:pt x="0" y="0"/>
                </a:lnTo>
                <a:lnTo>
                  <a:pt x="491" y="0"/>
                </a:lnTo>
                <a:lnTo>
                  <a:pt x="3522" y="3031"/>
                </a:lnTo>
                <a:lnTo>
                  <a:pt x="3522" y="20176"/>
                </a:lnTo>
                <a:lnTo>
                  <a:pt x="20668" y="20176"/>
                </a:lnTo>
                <a:lnTo>
                  <a:pt x="23699" y="23208"/>
                </a:lnTo>
                <a:lnTo>
                  <a:pt x="23699" y="30688"/>
                </a:lnTo>
                <a:lnTo>
                  <a:pt x="20668" y="33719"/>
                </a:lnTo>
                <a:lnTo>
                  <a:pt x="3522" y="33719"/>
                </a:lnTo>
                <a:lnTo>
                  <a:pt x="3522" y="50864"/>
                </a:lnTo>
                <a:lnTo>
                  <a:pt x="491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0" y="8032857"/>
            <a:ext cx="22225" cy="50800"/>
          </a:xfrm>
          <a:custGeom>
            <a:avLst/>
            <a:gdLst/>
            <a:ahLst/>
            <a:cxnLst/>
            <a:rect l="l" t="t" r="r" b="b"/>
            <a:pathLst>
              <a:path w="22225" h="50800">
                <a:moveTo>
                  <a:pt x="0" y="50589"/>
                </a:moveTo>
                <a:lnTo>
                  <a:pt x="0" y="0"/>
                </a:lnTo>
                <a:lnTo>
                  <a:pt x="2925" y="2847"/>
                </a:lnTo>
                <a:lnTo>
                  <a:pt x="2925" y="18936"/>
                </a:lnTo>
                <a:lnTo>
                  <a:pt x="19014" y="18936"/>
                </a:lnTo>
                <a:lnTo>
                  <a:pt x="21861" y="21784"/>
                </a:lnTo>
                <a:lnTo>
                  <a:pt x="21861" y="28805"/>
                </a:lnTo>
                <a:lnTo>
                  <a:pt x="19014" y="31652"/>
                </a:lnTo>
                <a:lnTo>
                  <a:pt x="2925" y="31652"/>
                </a:lnTo>
                <a:lnTo>
                  <a:pt x="2925" y="47741"/>
                </a:lnTo>
                <a:lnTo>
                  <a:pt x="0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0" y="7904337"/>
            <a:ext cx="20320" cy="46990"/>
          </a:xfrm>
          <a:custGeom>
            <a:avLst/>
            <a:gdLst/>
            <a:ahLst/>
            <a:cxnLst/>
            <a:rect l="l" t="t" r="r" b="b"/>
            <a:pathLst>
              <a:path w="20320" h="46990">
                <a:moveTo>
                  <a:pt x="0" y="46558"/>
                </a:moveTo>
                <a:lnTo>
                  <a:pt x="0" y="0"/>
                </a:lnTo>
                <a:lnTo>
                  <a:pt x="2308" y="2308"/>
                </a:lnTo>
                <a:lnTo>
                  <a:pt x="2308" y="17341"/>
                </a:lnTo>
                <a:lnTo>
                  <a:pt x="17341" y="17341"/>
                </a:lnTo>
                <a:lnTo>
                  <a:pt x="19998" y="19998"/>
                </a:lnTo>
                <a:lnTo>
                  <a:pt x="19998" y="26560"/>
                </a:lnTo>
                <a:lnTo>
                  <a:pt x="17341" y="29217"/>
                </a:lnTo>
                <a:lnTo>
                  <a:pt x="2308" y="29217"/>
                </a:lnTo>
                <a:lnTo>
                  <a:pt x="2308" y="44250"/>
                </a:lnTo>
                <a:lnTo>
                  <a:pt x="0" y="46558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0" y="7775891"/>
            <a:ext cx="18415" cy="42545"/>
          </a:xfrm>
          <a:custGeom>
            <a:avLst/>
            <a:gdLst/>
            <a:ahLst/>
            <a:cxnLst/>
            <a:rect l="l" t="t" r="r" b="b"/>
            <a:pathLst>
              <a:path w="18415" h="42545">
                <a:moveTo>
                  <a:pt x="0" y="42379"/>
                </a:moveTo>
                <a:lnTo>
                  <a:pt x="0" y="0"/>
                </a:lnTo>
                <a:lnTo>
                  <a:pt x="1698" y="1703"/>
                </a:lnTo>
                <a:lnTo>
                  <a:pt x="1698" y="15672"/>
                </a:lnTo>
                <a:lnTo>
                  <a:pt x="15674" y="15672"/>
                </a:lnTo>
                <a:lnTo>
                  <a:pt x="18141" y="18146"/>
                </a:lnTo>
                <a:lnTo>
                  <a:pt x="18141" y="24235"/>
                </a:lnTo>
                <a:lnTo>
                  <a:pt x="15668" y="26709"/>
                </a:lnTo>
                <a:lnTo>
                  <a:pt x="1698" y="26709"/>
                </a:lnTo>
                <a:lnTo>
                  <a:pt x="1698" y="40685"/>
                </a:lnTo>
                <a:lnTo>
                  <a:pt x="0" y="4237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0" y="7647447"/>
            <a:ext cx="16510" cy="38735"/>
          </a:xfrm>
          <a:custGeom>
            <a:avLst/>
            <a:gdLst/>
            <a:ahLst/>
            <a:cxnLst/>
            <a:rect l="l" t="t" r="r" b="b"/>
            <a:pathLst>
              <a:path w="16510" h="38734">
                <a:moveTo>
                  <a:pt x="0" y="38199"/>
                </a:moveTo>
                <a:lnTo>
                  <a:pt x="0" y="0"/>
                </a:lnTo>
                <a:lnTo>
                  <a:pt x="1088" y="1088"/>
                </a:lnTo>
                <a:lnTo>
                  <a:pt x="1088" y="14001"/>
                </a:lnTo>
                <a:lnTo>
                  <a:pt x="14001" y="14001"/>
                </a:lnTo>
                <a:lnTo>
                  <a:pt x="16285" y="16284"/>
                </a:lnTo>
                <a:lnTo>
                  <a:pt x="16285" y="21914"/>
                </a:lnTo>
                <a:lnTo>
                  <a:pt x="14001" y="24198"/>
                </a:lnTo>
                <a:lnTo>
                  <a:pt x="1088" y="24198"/>
                </a:lnTo>
                <a:lnTo>
                  <a:pt x="1088" y="37111"/>
                </a:lnTo>
                <a:lnTo>
                  <a:pt x="0" y="3819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0" y="7518999"/>
            <a:ext cx="14604" cy="34290"/>
          </a:xfrm>
          <a:custGeom>
            <a:avLst/>
            <a:gdLst/>
            <a:ahLst/>
            <a:cxnLst/>
            <a:rect l="l" t="t" r="r" b="b"/>
            <a:pathLst>
              <a:path w="14604" h="34290">
                <a:moveTo>
                  <a:pt x="0" y="34052"/>
                </a:moveTo>
                <a:lnTo>
                  <a:pt x="0" y="0"/>
                </a:lnTo>
                <a:lnTo>
                  <a:pt x="484" y="484"/>
                </a:lnTo>
                <a:lnTo>
                  <a:pt x="484" y="12341"/>
                </a:lnTo>
                <a:lnTo>
                  <a:pt x="12341" y="12341"/>
                </a:lnTo>
                <a:lnTo>
                  <a:pt x="14440" y="14440"/>
                </a:lnTo>
                <a:lnTo>
                  <a:pt x="14440" y="19611"/>
                </a:lnTo>
                <a:lnTo>
                  <a:pt x="12341" y="21711"/>
                </a:lnTo>
                <a:lnTo>
                  <a:pt x="484" y="21711"/>
                </a:lnTo>
                <a:lnTo>
                  <a:pt x="484" y="33567"/>
                </a:lnTo>
                <a:lnTo>
                  <a:pt x="0" y="3405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5" name="object 135"/>
          <p:cNvGrpSpPr/>
          <p:nvPr/>
        </p:nvGrpSpPr>
        <p:grpSpPr>
          <a:xfrm>
            <a:off x="1179217" y="9531038"/>
            <a:ext cx="107314" cy="756285"/>
            <a:chOff x="1179217" y="9531038"/>
            <a:chExt cx="107314" cy="756285"/>
          </a:xfrm>
        </p:grpSpPr>
        <p:pic>
          <p:nvPicPr>
            <p:cNvPr id="136" name="object 1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9217" y="10202387"/>
              <a:ext cx="107149" cy="84612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1074" y="10068119"/>
              <a:ext cx="103815" cy="103816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82930" y="9933850"/>
              <a:ext cx="100490" cy="100483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4774" y="9799568"/>
              <a:ext cx="97176" cy="97176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6631" y="9665300"/>
              <a:ext cx="93843" cy="93842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8502" y="9531038"/>
              <a:ext cx="90495" cy="90496"/>
            </a:xfrm>
            <a:prstGeom prst="rect">
              <a:avLst/>
            </a:prstGeom>
          </p:spPr>
        </p:pic>
      </p:grpSp>
      <p:pic>
        <p:nvPicPr>
          <p:cNvPr id="142" name="object 14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90339" y="9396756"/>
            <a:ext cx="87189" cy="87189"/>
          </a:xfrm>
          <a:prstGeom prst="rect">
            <a:avLst/>
          </a:prstGeom>
        </p:spPr>
      </p:pic>
      <p:pic>
        <p:nvPicPr>
          <p:cNvPr id="143" name="object 143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199616" y="8725400"/>
            <a:ext cx="70550" cy="70549"/>
          </a:xfrm>
          <a:prstGeom prst="rect">
            <a:avLst/>
          </a:prstGeom>
        </p:spPr>
      </p:pic>
      <p:pic>
        <p:nvPicPr>
          <p:cNvPr id="144" name="object 14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01474" y="8591125"/>
            <a:ext cx="67215" cy="67216"/>
          </a:xfrm>
          <a:prstGeom prst="rect">
            <a:avLst/>
          </a:prstGeom>
        </p:spPr>
      </p:pic>
      <p:pic>
        <p:nvPicPr>
          <p:cNvPr id="145" name="object 14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03317" y="8456856"/>
            <a:ext cx="63902" cy="63883"/>
          </a:xfrm>
          <a:prstGeom prst="rect">
            <a:avLst/>
          </a:prstGeom>
        </p:spPr>
      </p:pic>
      <p:sp>
        <p:nvSpPr>
          <p:cNvPr id="146" name="object 146"/>
          <p:cNvSpPr/>
          <p:nvPr/>
        </p:nvSpPr>
        <p:spPr>
          <a:xfrm>
            <a:off x="1205188" y="8322588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4486" y="60563"/>
                </a:moveTo>
                <a:lnTo>
                  <a:pt x="26075" y="60563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0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207044" y="8188313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208901" y="8054044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7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7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71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210745" y="791976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212601" y="778549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214459" y="7651226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216323" y="7516957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218159" y="738267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220029" y="7248413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7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5" name="object 155"/>
          <p:cNvGrpSpPr/>
          <p:nvPr/>
        </p:nvGrpSpPr>
        <p:grpSpPr>
          <a:xfrm>
            <a:off x="1382861" y="9536976"/>
            <a:ext cx="107314" cy="750570"/>
            <a:chOff x="1382861" y="9536976"/>
            <a:chExt cx="107314" cy="750570"/>
          </a:xfrm>
        </p:grpSpPr>
        <p:pic>
          <p:nvPicPr>
            <p:cNvPr id="156" name="object 15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82861" y="10205445"/>
              <a:ext cx="107149" cy="81554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4724" y="10071754"/>
              <a:ext cx="103816" cy="103816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86581" y="9938056"/>
              <a:ext cx="100483" cy="100483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8418" y="9804359"/>
              <a:ext cx="97176" cy="97176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90281" y="9670661"/>
              <a:ext cx="93842" cy="93842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2152" y="9536976"/>
              <a:ext cx="90495" cy="90496"/>
            </a:xfrm>
            <a:prstGeom prst="rect">
              <a:avLst/>
            </a:prstGeom>
          </p:spPr>
        </p:pic>
      </p:grpSp>
      <p:pic>
        <p:nvPicPr>
          <p:cNvPr id="162" name="object 162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393989" y="9403272"/>
            <a:ext cx="87189" cy="87189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403266" y="8734797"/>
            <a:ext cx="70550" cy="70549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05125" y="8601106"/>
            <a:ext cx="67215" cy="67216"/>
          </a:xfrm>
          <a:prstGeom prst="rect">
            <a:avLst/>
          </a:prstGeom>
        </p:spPr>
      </p:pic>
      <p:pic>
        <p:nvPicPr>
          <p:cNvPr id="165" name="object 165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406968" y="8467407"/>
            <a:ext cx="63902" cy="63883"/>
          </a:xfrm>
          <a:prstGeom prst="rect">
            <a:avLst/>
          </a:prstGeom>
        </p:spPr>
      </p:pic>
      <p:sp>
        <p:nvSpPr>
          <p:cNvPr id="166" name="object 166"/>
          <p:cNvSpPr/>
          <p:nvPr/>
        </p:nvSpPr>
        <p:spPr>
          <a:xfrm>
            <a:off x="1408832" y="8333716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59" h="60959">
                <a:moveTo>
                  <a:pt x="34486" y="60563"/>
                </a:moveTo>
                <a:lnTo>
                  <a:pt x="26075" y="60563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6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410694" y="8200025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4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38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412552" y="806632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7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7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414389" y="793263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77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416251" y="779893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3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418109" y="7665241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419967" y="7531543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40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12" y="15196"/>
                </a:lnTo>
                <a:lnTo>
                  <a:pt x="40595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421810" y="7397846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5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3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423679" y="7264161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90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7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5" name="object 175"/>
          <p:cNvGrpSpPr/>
          <p:nvPr/>
        </p:nvGrpSpPr>
        <p:grpSpPr>
          <a:xfrm>
            <a:off x="1586511" y="9548170"/>
            <a:ext cx="107314" cy="739140"/>
            <a:chOff x="1586511" y="9548170"/>
            <a:chExt cx="107314" cy="739140"/>
          </a:xfrm>
        </p:grpSpPr>
        <p:pic>
          <p:nvPicPr>
            <p:cNvPr id="176" name="object 17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86511" y="10210438"/>
              <a:ext cx="107149" cy="76560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588368" y="10077987"/>
              <a:ext cx="103815" cy="103816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590231" y="9945530"/>
              <a:ext cx="100483" cy="100483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92068" y="9813072"/>
              <a:ext cx="97176" cy="97176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593925" y="9680621"/>
              <a:ext cx="93842" cy="93843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5803" y="9548170"/>
              <a:ext cx="90495" cy="90496"/>
            </a:xfrm>
            <a:prstGeom prst="rect">
              <a:avLst/>
            </a:prstGeom>
          </p:spPr>
        </p:pic>
      </p:grpSp>
      <p:pic>
        <p:nvPicPr>
          <p:cNvPr id="182" name="object 182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597639" y="9415712"/>
            <a:ext cx="87189" cy="87189"/>
          </a:xfrm>
          <a:prstGeom prst="rect">
            <a:avLst/>
          </a:prstGeom>
        </p:spPr>
      </p:pic>
      <p:pic>
        <p:nvPicPr>
          <p:cNvPr id="183" name="object 18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606910" y="8753437"/>
            <a:ext cx="70550" cy="70549"/>
          </a:xfrm>
          <a:prstGeom prst="rect">
            <a:avLst/>
          </a:prstGeom>
        </p:spPr>
      </p:pic>
      <p:pic>
        <p:nvPicPr>
          <p:cNvPr id="184" name="object 18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08775" y="8620986"/>
            <a:ext cx="67215" cy="67216"/>
          </a:xfrm>
          <a:prstGeom prst="rect">
            <a:avLst/>
          </a:prstGeom>
        </p:spPr>
      </p:pic>
      <p:pic>
        <p:nvPicPr>
          <p:cNvPr id="185" name="object 185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610618" y="8488529"/>
            <a:ext cx="63902" cy="63883"/>
          </a:xfrm>
          <a:prstGeom prst="rect">
            <a:avLst/>
          </a:prstGeom>
        </p:spPr>
      </p:pic>
      <p:sp>
        <p:nvSpPr>
          <p:cNvPr id="186" name="object 186"/>
          <p:cNvSpPr/>
          <p:nvPr/>
        </p:nvSpPr>
        <p:spPr>
          <a:xfrm>
            <a:off x="1612482" y="8356078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2"/>
                </a:moveTo>
                <a:lnTo>
                  <a:pt x="26075" y="60562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6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614338" y="8223627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14" y="21423"/>
                </a:lnTo>
                <a:lnTo>
                  <a:pt x="57236" y="24638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616202" y="8091169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618039" y="7958712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619895" y="782626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621760" y="769380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6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48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623617" y="7561352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625453" y="742889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82" y="16049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627329" y="7296443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0" y="12703"/>
                </a:lnTo>
                <a:lnTo>
                  <a:pt x="33936" y="14612"/>
                </a:lnTo>
                <a:lnTo>
                  <a:pt x="33936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5" name="object 195"/>
          <p:cNvGrpSpPr/>
          <p:nvPr/>
        </p:nvGrpSpPr>
        <p:grpSpPr>
          <a:xfrm>
            <a:off x="1790161" y="9430902"/>
            <a:ext cx="107314" cy="856615"/>
            <a:chOff x="1790161" y="9430902"/>
            <a:chExt cx="107314" cy="856615"/>
          </a:xfrm>
        </p:grpSpPr>
        <p:pic>
          <p:nvPicPr>
            <p:cNvPr id="196" name="object 19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790161" y="10216035"/>
              <a:ext cx="107149" cy="70963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2018" y="10085179"/>
              <a:ext cx="103815" cy="103816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793874" y="9954322"/>
              <a:ext cx="100483" cy="100483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95718" y="9823465"/>
              <a:ext cx="97176" cy="97176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97575" y="9692609"/>
              <a:ext cx="93842" cy="93842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9446" y="9561759"/>
              <a:ext cx="90495" cy="90496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801289" y="9430902"/>
              <a:ext cx="87189" cy="87189"/>
            </a:xfrm>
            <a:prstGeom prst="rect">
              <a:avLst/>
            </a:prstGeom>
          </p:spPr>
        </p:pic>
      </p:grpSp>
      <p:pic>
        <p:nvPicPr>
          <p:cNvPr id="203" name="object 20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10560" y="8776620"/>
            <a:ext cx="70550" cy="70549"/>
          </a:xfrm>
          <a:prstGeom prst="rect">
            <a:avLst/>
          </a:prstGeom>
        </p:spPr>
      </p:pic>
      <p:pic>
        <p:nvPicPr>
          <p:cNvPr id="204" name="object 20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12418" y="8645763"/>
            <a:ext cx="67215" cy="67216"/>
          </a:xfrm>
          <a:prstGeom prst="rect">
            <a:avLst/>
          </a:prstGeom>
        </p:spPr>
      </p:pic>
      <p:pic>
        <p:nvPicPr>
          <p:cNvPr id="205" name="object 205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814268" y="8514913"/>
            <a:ext cx="63902" cy="63883"/>
          </a:xfrm>
          <a:prstGeom prst="rect">
            <a:avLst/>
          </a:prstGeom>
        </p:spPr>
      </p:pic>
      <p:sp>
        <p:nvSpPr>
          <p:cNvPr id="206" name="object 206"/>
          <p:cNvSpPr/>
          <p:nvPr/>
        </p:nvSpPr>
        <p:spPr>
          <a:xfrm>
            <a:off x="1816132" y="8384056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2"/>
                </a:moveTo>
                <a:lnTo>
                  <a:pt x="26075" y="60562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0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817988" y="8253200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819845" y="8122349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71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1821689" y="7991487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823545" y="786063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1825403" y="772978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827267" y="7598923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829103" y="7468061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3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830973" y="7337217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6" y="14612"/>
                </a:lnTo>
                <a:lnTo>
                  <a:pt x="33936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5" name="object 215"/>
          <p:cNvGrpSpPr/>
          <p:nvPr/>
        </p:nvGrpSpPr>
        <p:grpSpPr>
          <a:xfrm>
            <a:off x="1993804" y="9450403"/>
            <a:ext cx="107314" cy="836930"/>
            <a:chOff x="1993804" y="9450403"/>
            <a:chExt cx="107314" cy="836930"/>
          </a:xfrm>
        </p:grpSpPr>
        <p:sp>
          <p:nvSpPr>
            <p:cNvPr id="216" name="object 216"/>
            <p:cNvSpPr/>
            <p:nvPr/>
          </p:nvSpPr>
          <p:spPr>
            <a:xfrm>
              <a:off x="1993804" y="10223614"/>
              <a:ext cx="107314" cy="63500"/>
            </a:xfrm>
            <a:custGeom>
              <a:avLst/>
              <a:gdLst/>
              <a:ahLst/>
              <a:cxnLst/>
              <a:rect l="l" t="t" r="r" b="b"/>
              <a:pathLst>
                <a:path w="107314" h="63500">
                  <a:moveTo>
                    <a:pt x="104773" y="63385"/>
                  </a:moveTo>
                  <a:lnTo>
                    <a:pt x="2376" y="63385"/>
                  </a:lnTo>
                  <a:lnTo>
                    <a:pt x="0" y="61009"/>
                  </a:lnTo>
                  <a:lnTo>
                    <a:pt x="0" y="46140"/>
                  </a:lnTo>
                  <a:lnTo>
                    <a:pt x="6030" y="40110"/>
                  </a:lnTo>
                  <a:lnTo>
                    <a:pt x="40110" y="40110"/>
                  </a:lnTo>
                  <a:lnTo>
                    <a:pt x="40110" y="6030"/>
                  </a:lnTo>
                  <a:lnTo>
                    <a:pt x="46140" y="0"/>
                  </a:lnTo>
                  <a:lnTo>
                    <a:pt x="61008" y="0"/>
                  </a:lnTo>
                  <a:lnTo>
                    <a:pt x="67039" y="6030"/>
                  </a:lnTo>
                  <a:lnTo>
                    <a:pt x="67039" y="40110"/>
                  </a:lnTo>
                  <a:lnTo>
                    <a:pt x="101126" y="40110"/>
                  </a:lnTo>
                  <a:lnTo>
                    <a:pt x="107149" y="46140"/>
                  </a:lnTo>
                  <a:lnTo>
                    <a:pt x="107149" y="61009"/>
                  </a:lnTo>
                  <a:lnTo>
                    <a:pt x="104773" y="63385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7" name="object 2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5668" y="10094745"/>
              <a:ext cx="103815" cy="103816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97524" y="9965884"/>
              <a:ext cx="100483" cy="100483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999362" y="9837008"/>
              <a:ext cx="97176" cy="97176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01226" y="9708140"/>
              <a:ext cx="93842" cy="93843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3096" y="9579278"/>
              <a:ext cx="90495" cy="90496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004933" y="9450403"/>
              <a:ext cx="87189" cy="87189"/>
            </a:xfrm>
            <a:prstGeom prst="rect">
              <a:avLst/>
            </a:prstGeom>
          </p:spPr>
        </p:pic>
      </p:grpSp>
      <p:pic>
        <p:nvPicPr>
          <p:cNvPr id="223" name="object 2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016068" y="8677199"/>
            <a:ext cx="67215" cy="67216"/>
          </a:xfrm>
          <a:prstGeom prst="rect">
            <a:avLst/>
          </a:prstGeom>
        </p:spPr>
      </p:pic>
      <p:pic>
        <p:nvPicPr>
          <p:cNvPr id="224" name="object 2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017911" y="8548330"/>
            <a:ext cx="63902" cy="63883"/>
          </a:xfrm>
          <a:prstGeom prst="rect">
            <a:avLst/>
          </a:prstGeom>
        </p:spPr>
      </p:pic>
      <p:sp>
        <p:nvSpPr>
          <p:cNvPr id="225" name="object 225"/>
          <p:cNvSpPr/>
          <p:nvPr/>
        </p:nvSpPr>
        <p:spPr>
          <a:xfrm>
            <a:off x="2019782" y="8419462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2"/>
                </a:moveTo>
                <a:lnTo>
                  <a:pt x="26075" y="60562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49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2021638" y="8290594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2023495" y="8161732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2025333" y="8032857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2027195" y="790398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2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2029053" y="777512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6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09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2030910" y="7646252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12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2032754" y="7517383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75" y="16049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2034623" y="7388521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7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4" name="object 234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2219718" y="8717815"/>
            <a:ext cx="67215" cy="67216"/>
          </a:xfrm>
          <a:prstGeom prst="rect">
            <a:avLst/>
          </a:prstGeom>
        </p:spPr>
      </p:pic>
      <p:pic>
        <p:nvPicPr>
          <p:cNvPr id="235" name="object 235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2221561" y="8591571"/>
            <a:ext cx="63902" cy="63883"/>
          </a:xfrm>
          <a:prstGeom prst="rect">
            <a:avLst/>
          </a:prstGeom>
        </p:spPr>
      </p:pic>
      <p:sp>
        <p:nvSpPr>
          <p:cNvPr id="236" name="object 236"/>
          <p:cNvSpPr/>
          <p:nvPr/>
        </p:nvSpPr>
        <p:spPr>
          <a:xfrm>
            <a:off x="2223426" y="8465321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2"/>
                </a:moveTo>
                <a:lnTo>
                  <a:pt x="26075" y="60562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6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2225288" y="8339070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2227146" y="821282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2228983" y="808656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2230839" y="796032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2232703" y="7834082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48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2234560" y="7707832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2236397" y="7581582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3" y="13956"/>
                </a:lnTo>
                <a:lnTo>
                  <a:pt x="37283" y="16049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2238273" y="7455337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7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5" name="object 245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2423362" y="8761042"/>
            <a:ext cx="67215" cy="67216"/>
          </a:xfrm>
          <a:prstGeom prst="rect">
            <a:avLst/>
          </a:prstGeom>
        </p:spPr>
      </p:pic>
      <p:pic>
        <p:nvPicPr>
          <p:cNvPr id="246" name="object 246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2425212" y="8637541"/>
            <a:ext cx="63902" cy="63883"/>
          </a:xfrm>
          <a:prstGeom prst="rect">
            <a:avLst/>
          </a:prstGeom>
        </p:spPr>
      </p:pic>
      <p:sp>
        <p:nvSpPr>
          <p:cNvPr id="247" name="object 247"/>
          <p:cNvSpPr/>
          <p:nvPr/>
        </p:nvSpPr>
        <p:spPr>
          <a:xfrm>
            <a:off x="2427076" y="8514046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2"/>
                </a:moveTo>
                <a:lnTo>
                  <a:pt x="26075" y="60562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49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2428932" y="8390552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14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2430789" y="8267058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71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2432633" y="8143557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2434489" y="802005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2436347" y="7896561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2438211" y="7773066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2440047" y="7649565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82" y="16049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2441917" y="7526077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6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6" name="object 25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28855" y="8696641"/>
            <a:ext cx="63902" cy="63883"/>
          </a:xfrm>
          <a:prstGeom prst="rect">
            <a:avLst/>
          </a:prstGeom>
        </p:spPr>
      </p:pic>
      <p:sp>
        <p:nvSpPr>
          <p:cNvPr id="257" name="object 257"/>
          <p:cNvSpPr/>
          <p:nvPr/>
        </p:nvSpPr>
        <p:spPr>
          <a:xfrm>
            <a:off x="2630726" y="8576729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3"/>
                </a:moveTo>
                <a:lnTo>
                  <a:pt x="26075" y="60563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0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3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2632582" y="8456817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38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2634439" y="8336898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7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7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2636277" y="821698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2638139" y="809706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2639997" y="7977150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6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2641854" y="7857238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12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2643698" y="7737319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2645567" y="7617407"/>
            <a:ext cx="34290" cy="34290"/>
          </a:xfrm>
          <a:custGeom>
            <a:avLst/>
            <a:gdLst/>
            <a:ahLst/>
            <a:cxnLst/>
            <a:rect l="l" t="t" r="r" b="b"/>
            <a:pathLst>
              <a:path w="34289" h="34290">
                <a:moveTo>
                  <a:pt x="19324" y="33936"/>
                </a:moveTo>
                <a:lnTo>
                  <a:pt x="14612" y="33936"/>
                </a:lnTo>
                <a:lnTo>
                  <a:pt x="12703" y="32026"/>
                </a:lnTo>
                <a:lnTo>
                  <a:pt x="12703" y="21233"/>
                </a:lnTo>
                <a:lnTo>
                  <a:pt x="1909" y="21233"/>
                </a:lnTo>
                <a:lnTo>
                  <a:pt x="0" y="19323"/>
                </a:lnTo>
                <a:lnTo>
                  <a:pt x="0" y="14612"/>
                </a:lnTo>
                <a:lnTo>
                  <a:pt x="1909" y="12703"/>
                </a:lnTo>
                <a:lnTo>
                  <a:pt x="12703" y="12703"/>
                </a:lnTo>
                <a:lnTo>
                  <a:pt x="12703" y="1909"/>
                </a:lnTo>
                <a:lnTo>
                  <a:pt x="14612" y="0"/>
                </a:lnTo>
                <a:lnTo>
                  <a:pt x="19324" y="0"/>
                </a:lnTo>
                <a:lnTo>
                  <a:pt x="21233" y="1909"/>
                </a:lnTo>
                <a:lnTo>
                  <a:pt x="21233" y="12703"/>
                </a:lnTo>
                <a:lnTo>
                  <a:pt x="29671" y="12703"/>
                </a:lnTo>
                <a:lnTo>
                  <a:pt x="32027" y="12703"/>
                </a:lnTo>
                <a:lnTo>
                  <a:pt x="33937" y="14612"/>
                </a:lnTo>
                <a:lnTo>
                  <a:pt x="33937" y="19323"/>
                </a:lnTo>
                <a:lnTo>
                  <a:pt x="32027" y="21233"/>
                </a:lnTo>
                <a:lnTo>
                  <a:pt x="21233" y="21233"/>
                </a:lnTo>
                <a:lnTo>
                  <a:pt x="21233" y="32026"/>
                </a:lnTo>
                <a:lnTo>
                  <a:pt x="19324" y="3393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6" name="object 266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2832505" y="8755741"/>
            <a:ext cx="63902" cy="63883"/>
          </a:xfrm>
          <a:prstGeom prst="rect">
            <a:avLst/>
          </a:prstGeom>
        </p:spPr>
      </p:pic>
      <p:sp>
        <p:nvSpPr>
          <p:cNvPr id="267" name="object 267"/>
          <p:cNvSpPr/>
          <p:nvPr/>
        </p:nvSpPr>
        <p:spPr>
          <a:xfrm>
            <a:off x="2834370" y="8639412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2"/>
                </a:moveTo>
                <a:lnTo>
                  <a:pt x="26075" y="60562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6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2836232" y="8523075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2838089" y="8406746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2839927" y="8290411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77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2841783" y="8174074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2843647" y="8057745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06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6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48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2845504" y="7941409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95" y="17479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2847341" y="7825073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82" y="16049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3038020" y="8716871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2"/>
                </a:moveTo>
                <a:lnTo>
                  <a:pt x="26075" y="60562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6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3039876" y="8604931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14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3041740" y="8492997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4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043577" y="8381051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4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4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045433" y="826911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047291" y="8157178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12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6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9" y="18910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3049155" y="8045239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3"/>
                </a:lnTo>
                <a:lnTo>
                  <a:pt x="2283" y="25393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80"/>
                </a:lnTo>
                <a:lnTo>
                  <a:pt x="40589" y="23109"/>
                </a:lnTo>
                <a:lnTo>
                  <a:pt x="38305" y="25393"/>
                </a:lnTo>
                <a:lnTo>
                  <a:pt x="25392" y="25393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050991" y="7933299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82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3241670" y="8795097"/>
            <a:ext cx="60960" cy="60960"/>
          </a:xfrm>
          <a:custGeom>
            <a:avLst/>
            <a:gdLst/>
            <a:ahLst/>
            <a:cxnLst/>
            <a:rect l="l" t="t" r="r" b="b"/>
            <a:pathLst>
              <a:path w="60960" h="60959">
                <a:moveTo>
                  <a:pt x="34486" y="60562"/>
                </a:moveTo>
                <a:lnTo>
                  <a:pt x="26075" y="60562"/>
                </a:lnTo>
                <a:lnTo>
                  <a:pt x="22669" y="57157"/>
                </a:lnTo>
                <a:lnTo>
                  <a:pt x="22669" y="37892"/>
                </a:lnTo>
                <a:lnTo>
                  <a:pt x="3405" y="37892"/>
                </a:lnTo>
                <a:lnTo>
                  <a:pt x="0" y="34487"/>
                </a:lnTo>
                <a:lnTo>
                  <a:pt x="0" y="26075"/>
                </a:lnTo>
                <a:lnTo>
                  <a:pt x="3405" y="22670"/>
                </a:lnTo>
                <a:lnTo>
                  <a:pt x="22669" y="22670"/>
                </a:lnTo>
                <a:lnTo>
                  <a:pt x="22669" y="3405"/>
                </a:lnTo>
                <a:lnTo>
                  <a:pt x="26075" y="0"/>
                </a:lnTo>
                <a:lnTo>
                  <a:pt x="34486" y="0"/>
                </a:lnTo>
                <a:lnTo>
                  <a:pt x="37892" y="3405"/>
                </a:lnTo>
                <a:lnTo>
                  <a:pt x="37892" y="22670"/>
                </a:lnTo>
                <a:lnTo>
                  <a:pt x="52950" y="22670"/>
                </a:lnTo>
                <a:lnTo>
                  <a:pt x="57150" y="22670"/>
                </a:lnTo>
                <a:lnTo>
                  <a:pt x="60561" y="26075"/>
                </a:lnTo>
                <a:lnTo>
                  <a:pt x="60561" y="34487"/>
                </a:lnTo>
                <a:lnTo>
                  <a:pt x="57156" y="37892"/>
                </a:lnTo>
                <a:lnTo>
                  <a:pt x="37892" y="37892"/>
                </a:lnTo>
                <a:lnTo>
                  <a:pt x="37892" y="57157"/>
                </a:lnTo>
                <a:lnTo>
                  <a:pt x="34486" y="6056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243526" y="8687626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3245383" y="8580161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5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3247227" y="8472689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34" y="18936"/>
                </a:lnTo>
                <a:lnTo>
                  <a:pt x="50582" y="21777"/>
                </a:lnTo>
                <a:lnTo>
                  <a:pt x="50589" y="28805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3249083" y="8365218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3250941" y="825775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05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12"/>
                </a:lnTo>
                <a:lnTo>
                  <a:pt x="0" y="18916"/>
                </a:lnTo>
                <a:lnTo>
                  <a:pt x="2466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6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55" y="16443"/>
                </a:lnTo>
                <a:lnTo>
                  <a:pt x="43922" y="18916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05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3252798" y="8150289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2"/>
                </a:lnTo>
                <a:lnTo>
                  <a:pt x="2283" y="25392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12" y="15196"/>
                </a:lnTo>
                <a:lnTo>
                  <a:pt x="40595" y="17479"/>
                </a:lnTo>
                <a:lnTo>
                  <a:pt x="40589" y="23109"/>
                </a:lnTo>
                <a:lnTo>
                  <a:pt x="38305" y="25392"/>
                </a:lnTo>
                <a:lnTo>
                  <a:pt x="25392" y="25392"/>
                </a:lnTo>
                <a:lnTo>
                  <a:pt x="25392" y="38305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3254642" y="8042811"/>
            <a:ext cx="37465" cy="37465"/>
          </a:xfrm>
          <a:custGeom>
            <a:avLst/>
            <a:gdLst/>
            <a:ahLst/>
            <a:cxnLst/>
            <a:rect l="l" t="t" r="r" b="b"/>
            <a:pathLst>
              <a:path w="37464" h="37465">
                <a:moveTo>
                  <a:pt x="21226" y="37282"/>
                </a:moveTo>
                <a:lnTo>
                  <a:pt x="16056" y="37282"/>
                </a:lnTo>
                <a:lnTo>
                  <a:pt x="13956" y="35182"/>
                </a:lnTo>
                <a:lnTo>
                  <a:pt x="13956" y="23326"/>
                </a:lnTo>
                <a:lnTo>
                  <a:pt x="2099" y="23326"/>
                </a:lnTo>
                <a:lnTo>
                  <a:pt x="0" y="21226"/>
                </a:lnTo>
                <a:lnTo>
                  <a:pt x="0" y="16056"/>
                </a:lnTo>
                <a:lnTo>
                  <a:pt x="2099" y="13956"/>
                </a:lnTo>
                <a:lnTo>
                  <a:pt x="13956" y="13956"/>
                </a:lnTo>
                <a:lnTo>
                  <a:pt x="13956" y="2099"/>
                </a:lnTo>
                <a:lnTo>
                  <a:pt x="16056" y="0"/>
                </a:lnTo>
                <a:lnTo>
                  <a:pt x="21226" y="0"/>
                </a:lnTo>
                <a:lnTo>
                  <a:pt x="23326" y="2099"/>
                </a:lnTo>
                <a:lnTo>
                  <a:pt x="23326" y="13956"/>
                </a:lnTo>
                <a:lnTo>
                  <a:pt x="32597" y="13956"/>
                </a:lnTo>
                <a:lnTo>
                  <a:pt x="35182" y="13956"/>
                </a:lnTo>
                <a:lnTo>
                  <a:pt x="37276" y="16056"/>
                </a:lnTo>
                <a:lnTo>
                  <a:pt x="37282" y="21226"/>
                </a:lnTo>
                <a:lnTo>
                  <a:pt x="35182" y="23326"/>
                </a:lnTo>
                <a:lnTo>
                  <a:pt x="23326" y="23326"/>
                </a:lnTo>
                <a:lnTo>
                  <a:pt x="23326" y="35182"/>
                </a:lnTo>
                <a:lnTo>
                  <a:pt x="21226" y="3728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3447176" y="8781416"/>
            <a:ext cx="57785" cy="57785"/>
          </a:xfrm>
          <a:custGeom>
            <a:avLst/>
            <a:gdLst/>
            <a:ahLst/>
            <a:cxnLst/>
            <a:rect l="l" t="t" r="r" b="b"/>
            <a:pathLst>
              <a:path w="57785" h="57784">
                <a:moveTo>
                  <a:pt x="32584" y="57229"/>
                </a:moveTo>
                <a:lnTo>
                  <a:pt x="24645" y="57229"/>
                </a:lnTo>
                <a:lnTo>
                  <a:pt x="21423" y="54007"/>
                </a:lnTo>
                <a:lnTo>
                  <a:pt x="21423" y="35806"/>
                </a:lnTo>
                <a:lnTo>
                  <a:pt x="3221" y="35806"/>
                </a:lnTo>
                <a:lnTo>
                  <a:pt x="0" y="32584"/>
                </a:lnTo>
                <a:lnTo>
                  <a:pt x="0" y="24645"/>
                </a:lnTo>
                <a:lnTo>
                  <a:pt x="3221" y="21423"/>
                </a:lnTo>
                <a:lnTo>
                  <a:pt x="21423" y="21423"/>
                </a:lnTo>
                <a:lnTo>
                  <a:pt x="21423" y="3221"/>
                </a:lnTo>
                <a:lnTo>
                  <a:pt x="24645" y="0"/>
                </a:lnTo>
                <a:lnTo>
                  <a:pt x="32584" y="0"/>
                </a:lnTo>
                <a:lnTo>
                  <a:pt x="35806" y="3221"/>
                </a:lnTo>
                <a:lnTo>
                  <a:pt x="35806" y="21423"/>
                </a:lnTo>
                <a:lnTo>
                  <a:pt x="50038" y="21423"/>
                </a:lnTo>
                <a:lnTo>
                  <a:pt x="54008" y="21423"/>
                </a:lnTo>
                <a:lnTo>
                  <a:pt x="57229" y="24645"/>
                </a:lnTo>
                <a:lnTo>
                  <a:pt x="57229" y="32584"/>
                </a:lnTo>
                <a:lnTo>
                  <a:pt x="54008" y="35806"/>
                </a:lnTo>
                <a:lnTo>
                  <a:pt x="35806" y="35806"/>
                </a:lnTo>
                <a:lnTo>
                  <a:pt x="35806" y="54007"/>
                </a:lnTo>
                <a:lnTo>
                  <a:pt x="32584" y="5722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3449034" y="8678991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0688" y="53896"/>
                </a:moveTo>
                <a:lnTo>
                  <a:pt x="23208" y="53896"/>
                </a:lnTo>
                <a:lnTo>
                  <a:pt x="20176" y="50864"/>
                </a:lnTo>
                <a:lnTo>
                  <a:pt x="20176" y="33719"/>
                </a:lnTo>
                <a:lnTo>
                  <a:pt x="3031" y="33719"/>
                </a:lnTo>
                <a:lnTo>
                  <a:pt x="0" y="30688"/>
                </a:lnTo>
                <a:lnTo>
                  <a:pt x="0" y="23208"/>
                </a:lnTo>
                <a:lnTo>
                  <a:pt x="3031" y="20176"/>
                </a:lnTo>
                <a:lnTo>
                  <a:pt x="20176" y="20176"/>
                </a:lnTo>
                <a:lnTo>
                  <a:pt x="20176" y="3031"/>
                </a:lnTo>
                <a:lnTo>
                  <a:pt x="23208" y="0"/>
                </a:lnTo>
                <a:lnTo>
                  <a:pt x="30688" y="0"/>
                </a:lnTo>
                <a:lnTo>
                  <a:pt x="33719" y="3031"/>
                </a:lnTo>
                <a:lnTo>
                  <a:pt x="33719" y="20176"/>
                </a:lnTo>
                <a:lnTo>
                  <a:pt x="47124" y="20176"/>
                </a:lnTo>
                <a:lnTo>
                  <a:pt x="50864" y="20176"/>
                </a:lnTo>
                <a:lnTo>
                  <a:pt x="53896" y="23208"/>
                </a:lnTo>
                <a:lnTo>
                  <a:pt x="53896" y="30688"/>
                </a:lnTo>
                <a:lnTo>
                  <a:pt x="50865" y="33719"/>
                </a:lnTo>
                <a:lnTo>
                  <a:pt x="33719" y="33719"/>
                </a:lnTo>
                <a:lnTo>
                  <a:pt x="33719" y="50864"/>
                </a:lnTo>
                <a:lnTo>
                  <a:pt x="30688" y="5389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3450871" y="8576565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77"/>
                </a:lnTo>
                <a:lnTo>
                  <a:pt x="50589" y="28804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3452727" y="8474140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3454591" y="8371714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12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49" y="16443"/>
                </a:lnTo>
                <a:lnTo>
                  <a:pt x="43922" y="18916"/>
                </a:lnTo>
                <a:lnTo>
                  <a:pt x="43922" y="25005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3456449" y="8269289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2"/>
                </a:lnTo>
                <a:lnTo>
                  <a:pt x="2283" y="25392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2"/>
                </a:lnTo>
                <a:lnTo>
                  <a:pt x="25392" y="25392"/>
                </a:lnTo>
                <a:lnTo>
                  <a:pt x="25392" y="38305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3654521" y="8684732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28804" y="50589"/>
                </a:moveTo>
                <a:lnTo>
                  <a:pt x="21784" y="50589"/>
                </a:lnTo>
                <a:lnTo>
                  <a:pt x="18936" y="47741"/>
                </a:lnTo>
                <a:lnTo>
                  <a:pt x="18936" y="31652"/>
                </a:lnTo>
                <a:lnTo>
                  <a:pt x="2847" y="31652"/>
                </a:lnTo>
                <a:lnTo>
                  <a:pt x="0" y="28805"/>
                </a:lnTo>
                <a:lnTo>
                  <a:pt x="0" y="21784"/>
                </a:lnTo>
                <a:lnTo>
                  <a:pt x="2847" y="18936"/>
                </a:lnTo>
                <a:lnTo>
                  <a:pt x="18936" y="18936"/>
                </a:lnTo>
                <a:lnTo>
                  <a:pt x="18936" y="2847"/>
                </a:lnTo>
                <a:lnTo>
                  <a:pt x="21784" y="0"/>
                </a:lnTo>
                <a:lnTo>
                  <a:pt x="28804" y="0"/>
                </a:lnTo>
                <a:lnTo>
                  <a:pt x="31652" y="2847"/>
                </a:lnTo>
                <a:lnTo>
                  <a:pt x="31652" y="18936"/>
                </a:lnTo>
                <a:lnTo>
                  <a:pt x="44231" y="18936"/>
                </a:lnTo>
                <a:lnTo>
                  <a:pt x="47741" y="18936"/>
                </a:lnTo>
                <a:lnTo>
                  <a:pt x="50589" y="21784"/>
                </a:lnTo>
                <a:lnTo>
                  <a:pt x="50589" y="28804"/>
                </a:lnTo>
                <a:lnTo>
                  <a:pt x="47741" y="31652"/>
                </a:lnTo>
                <a:lnTo>
                  <a:pt x="31652" y="31652"/>
                </a:lnTo>
                <a:lnTo>
                  <a:pt x="31652" y="47741"/>
                </a:lnTo>
                <a:lnTo>
                  <a:pt x="28804" y="5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3656377" y="858758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09" y="47256"/>
                </a:moveTo>
                <a:lnTo>
                  <a:pt x="20347" y="47256"/>
                </a:lnTo>
                <a:lnTo>
                  <a:pt x="17690" y="44598"/>
                </a:lnTo>
                <a:lnTo>
                  <a:pt x="17690" y="29566"/>
                </a:lnTo>
                <a:lnTo>
                  <a:pt x="2657" y="29566"/>
                </a:lnTo>
                <a:lnTo>
                  <a:pt x="0" y="26908"/>
                </a:lnTo>
                <a:lnTo>
                  <a:pt x="0" y="20347"/>
                </a:lnTo>
                <a:lnTo>
                  <a:pt x="2657" y="17689"/>
                </a:lnTo>
                <a:lnTo>
                  <a:pt x="17690" y="17689"/>
                </a:lnTo>
                <a:lnTo>
                  <a:pt x="17690" y="2657"/>
                </a:lnTo>
                <a:lnTo>
                  <a:pt x="20347" y="0"/>
                </a:lnTo>
                <a:lnTo>
                  <a:pt x="26909" y="0"/>
                </a:lnTo>
                <a:lnTo>
                  <a:pt x="29566" y="2657"/>
                </a:lnTo>
                <a:lnTo>
                  <a:pt x="29566" y="17689"/>
                </a:lnTo>
                <a:lnTo>
                  <a:pt x="41318" y="17689"/>
                </a:lnTo>
                <a:lnTo>
                  <a:pt x="44599" y="17689"/>
                </a:lnTo>
                <a:lnTo>
                  <a:pt x="47257" y="20347"/>
                </a:lnTo>
                <a:lnTo>
                  <a:pt x="47257" y="26908"/>
                </a:lnTo>
                <a:lnTo>
                  <a:pt x="44599" y="29566"/>
                </a:lnTo>
                <a:lnTo>
                  <a:pt x="29566" y="29566"/>
                </a:lnTo>
                <a:lnTo>
                  <a:pt x="29566" y="44598"/>
                </a:lnTo>
                <a:lnTo>
                  <a:pt x="26909" y="47256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3658241" y="8490439"/>
            <a:ext cx="44450" cy="44450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25012" y="43922"/>
                </a:moveTo>
                <a:lnTo>
                  <a:pt x="18916" y="43922"/>
                </a:lnTo>
                <a:lnTo>
                  <a:pt x="16443" y="41455"/>
                </a:lnTo>
                <a:lnTo>
                  <a:pt x="16443" y="27479"/>
                </a:lnTo>
                <a:lnTo>
                  <a:pt x="2473" y="27479"/>
                </a:lnTo>
                <a:lnTo>
                  <a:pt x="0" y="25012"/>
                </a:lnTo>
                <a:lnTo>
                  <a:pt x="0" y="18916"/>
                </a:lnTo>
                <a:lnTo>
                  <a:pt x="2467" y="16443"/>
                </a:lnTo>
                <a:lnTo>
                  <a:pt x="16443" y="16443"/>
                </a:lnTo>
                <a:lnTo>
                  <a:pt x="16443" y="2473"/>
                </a:lnTo>
                <a:lnTo>
                  <a:pt x="18910" y="0"/>
                </a:lnTo>
                <a:lnTo>
                  <a:pt x="25005" y="0"/>
                </a:lnTo>
                <a:lnTo>
                  <a:pt x="27479" y="2467"/>
                </a:lnTo>
                <a:lnTo>
                  <a:pt x="27479" y="16443"/>
                </a:lnTo>
                <a:lnTo>
                  <a:pt x="38404" y="16443"/>
                </a:lnTo>
                <a:lnTo>
                  <a:pt x="41448" y="16443"/>
                </a:lnTo>
                <a:lnTo>
                  <a:pt x="43922" y="18910"/>
                </a:lnTo>
                <a:lnTo>
                  <a:pt x="43922" y="25006"/>
                </a:lnTo>
                <a:lnTo>
                  <a:pt x="41455" y="27479"/>
                </a:lnTo>
                <a:lnTo>
                  <a:pt x="27479" y="27479"/>
                </a:lnTo>
                <a:lnTo>
                  <a:pt x="27479" y="41449"/>
                </a:lnTo>
                <a:lnTo>
                  <a:pt x="25012" y="43922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3660099" y="8393289"/>
            <a:ext cx="40640" cy="40640"/>
          </a:xfrm>
          <a:custGeom>
            <a:avLst/>
            <a:gdLst/>
            <a:ahLst/>
            <a:cxnLst/>
            <a:rect l="l" t="t" r="r" b="b"/>
            <a:pathLst>
              <a:path w="40639" h="40640">
                <a:moveTo>
                  <a:pt x="23109" y="40589"/>
                </a:moveTo>
                <a:lnTo>
                  <a:pt x="17479" y="40589"/>
                </a:lnTo>
                <a:lnTo>
                  <a:pt x="15196" y="38306"/>
                </a:lnTo>
                <a:lnTo>
                  <a:pt x="15196" y="25392"/>
                </a:lnTo>
                <a:lnTo>
                  <a:pt x="2283" y="25392"/>
                </a:lnTo>
                <a:lnTo>
                  <a:pt x="0" y="23109"/>
                </a:lnTo>
                <a:lnTo>
                  <a:pt x="0" y="17479"/>
                </a:lnTo>
                <a:lnTo>
                  <a:pt x="2283" y="15196"/>
                </a:lnTo>
                <a:lnTo>
                  <a:pt x="15196" y="15196"/>
                </a:lnTo>
                <a:lnTo>
                  <a:pt x="15196" y="2283"/>
                </a:lnTo>
                <a:lnTo>
                  <a:pt x="17479" y="0"/>
                </a:lnTo>
                <a:lnTo>
                  <a:pt x="23109" y="0"/>
                </a:lnTo>
                <a:lnTo>
                  <a:pt x="25392" y="2283"/>
                </a:lnTo>
                <a:lnTo>
                  <a:pt x="25392" y="15196"/>
                </a:lnTo>
                <a:lnTo>
                  <a:pt x="35490" y="15196"/>
                </a:lnTo>
                <a:lnTo>
                  <a:pt x="38305" y="15196"/>
                </a:lnTo>
                <a:lnTo>
                  <a:pt x="40589" y="17479"/>
                </a:lnTo>
                <a:lnTo>
                  <a:pt x="40589" y="23109"/>
                </a:lnTo>
                <a:lnTo>
                  <a:pt x="38305" y="25392"/>
                </a:lnTo>
                <a:lnTo>
                  <a:pt x="25392" y="25392"/>
                </a:lnTo>
                <a:lnTo>
                  <a:pt x="25392" y="38306"/>
                </a:lnTo>
                <a:lnTo>
                  <a:pt x="23109" y="40589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1" name="object 301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4443138" y="9986434"/>
            <a:ext cx="97174" cy="300564"/>
          </a:xfrm>
          <a:prstGeom prst="rect">
            <a:avLst/>
          </a:prstGeom>
        </p:spPr>
      </p:pic>
      <p:sp>
        <p:nvSpPr>
          <p:cNvPr id="302" name="object 302"/>
          <p:cNvSpPr/>
          <p:nvPr/>
        </p:nvSpPr>
        <p:spPr>
          <a:xfrm>
            <a:off x="17742946" y="2141811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8" y="21911"/>
                </a:lnTo>
                <a:lnTo>
                  <a:pt x="33475" y="22186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5" y="37950"/>
                </a:lnTo>
                <a:lnTo>
                  <a:pt x="16038" y="36069"/>
                </a:lnTo>
                <a:lnTo>
                  <a:pt x="14775" y="24171"/>
                </a:lnTo>
                <a:lnTo>
                  <a:pt x="2877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6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17758018" y="2269188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8" y="17987"/>
                </a:lnTo>
                <a:lnTo>
                  <a:pt x="33128" y="20127"/>
                </a:lnTo>
                <a:lnTo>
                  <a:pt x="30746" y="20380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17773122" y="2396589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8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7987" y="18552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17928724" y="2104330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1" y="1880"/>
                </a:lnTo>
                <a:lnTo>
                  <a:pt x="23174" y="13778"/>
                </a:lnTo>
                <a:lnTo>
                  <a:pt x="35072" y="12515"/>
                </a:lnTo>
                <a:lnTo>
                  <a:pt x="37399" y="14396"/>
                </a:lnTo>
                <a:lnTo>
                  <a:pt x="37950" y="19583"/>
                </a:lnTo>
                <a:lnTo>
                  <a:pt x="36069" y="21911"/>
                </a:lnTo>
                <a:lnTo>
                  <a:pt x="33475" y="22186"/>
                </a:lnTo>
                <a:lnTo>
                  <a:pt x="24171" y="23173"/>
                </a:lnTo>
                <a:lnTo>
                  <a:pt x="25434" y="35072"/>
                </a:lnTo>
                <a:lnTo>
                  <a:pt x="23553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6" y="24171"/>
                </a:lnTo>
                <a:lnTo>
                  <a:pt x="2877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6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17943734" y="2231109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1" y="13223"/>
                </a:lnTo>
                <a:lnTo>
                  <a:pt x="34857" y="17987"/>
                </a:lnTo>
                <a:lnTo>
                  <a:pt x="33128" y="20127"/>
                </a:lnTo>
                <a:lnTo>
                  <a:pt x="30746" y="20380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3" y="34352"/>
                </a:lnTo>
                <a:lnTo>
                  <a:pt x="16869" y="34857"/>
                </a:lnTo>
                <a:lnTo>
                  <a:pt x="14729" y="33128"/>
                </a:lnTo>
                <a:lnTo>
                  <a:pt x="13570" y="22203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3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17958775" y="2357905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4" y="460"/>
                </a:moveTo>
                <a:lnTo>
                  <a:pt x="16375" y="0"/>
                </a:lnTo>
                <a:lnTo>
                  <a:pt x="18321" y="1572"/>
                </a:lnTo>
                <a:lnTo>
                  <a:pt x="19377" y="11517"/>
                </a:lnTo>
                <a:lnTo>
                  <a:pt x="29322" y="10462"/>
                </a:lnTo>
                <a:lnTo>
                  <a:pt x="31268" y="12034"/>
                </a:lnTo>
                <a:lnTo>
                  <a:pt x="31729" y="16375"/>
                </a:lnTo>
                <a:lnTo>
                  <a:pt x="30156" y="18321"/>
                </a:lnTo>
                <a:lnTo>
                  <a:pt x="27986" y="18552"/>
                </a:lnTo>
                <a:lnTo>
                  <a:pt x="20211" y="19377"/>
                </a:lnTo>
                <a:lnTo>
                  <a:pt x="21267" y="29322"/>
                </a:lnTo>
                <a:lnTo>
                  <a:pt x="19694" y="31268"/>
                </a:lnTo>
                <a:lnTo>
                  <a:pt x="15353" y="31729"/>
                </a:lnTo>
                <a:lnTo>
                  <a:pt x="13407" y="30157"/>
                </a:lnTo>
                <a:lnTo>
                  <a:pt x="12352" y="20211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7" y="12352"/>
                </a:lnTo>
                <a:lnTo>
                  <a:pt x="10462" y="2406"/>
                </a:lnTo>
                <a:lnTo>
                  <a:pt x="12034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18129894" y="2197214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1" y="13223"/>
                </a:lnTo>
                <a:lnTo>
                  <a:pt x="34857" y="17987"/>
                </a:lnTo>
                <a:lnTo>
                  <a:pt x="33128" y="20127"/>
                </a:lnTo>
                <a:lnTo>
                  <a:pt x="30746" y="20380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3" y="34352"/>
                </a:lnTo>
                <a:lnTo>
                  <a:pt x="16869" y="34857"/>
                </a:lnTo>
                <a:lnTo>
                  <a:pt x="14729" y="33128"/>
                </a:lnTo>
                <a:lnTo>
                  <a:pt x="13570" y="22203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3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18144878" y="2323478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4" y="460"/>
                </a:moveTo>
                <a:lnTo>
                  <a:pt x="16375" y="0"/>
                </a:lnTo>
                <a:lnTo>
                  <a:pt x="18321" y="1572"/>
                </a:lnTo>
                <a:lnTo>
                  <a:pt x="19377" y="11517"/>
                </a:lnTo>
                <a:lnTo>
                  <a:pt x="29322" y="10462"/>
                </a:lnTo>
                <a:lnTo>
                  <a:pt x="31268" y="12034"/>
                </a:lnTo>
                <a:lnTo>
                  <a:pt x="31729" y="16375"/>
                </a:lnTo>
                <a:lnTo>
                  <a:pt x="30157" y="18321"/>
                </a:lnTo>
                <a:lnTo>
                  <a:pt x="27986" y="18552"/>
                </a:lnTo>
                <a:lnTo>
                  <a:pt x="20211" y="19377"/>
                </a:lnTo>
                <a:lnTo>
                  <a:pt x="21267" y="29322"/>
                </a:lnTo>
                <a:lnTo>
                  <a:pt x="19694" y="31268"/>
                </a:lnTo>
                <a:lnTo>
                  <a:pt x="15353" y="31729"/>
                </a:lnTo>
                <a:lnTo>
                  <a:pt x="13407" y="30157"/>
                </a:lnTo>
                <a:lnTo>
                  <a:pt x="12352" y="20211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7" y="12352"/>
                </a:lnTo>
                <a:lnTo>
                  <a:pt x="10462" y="2406"/>
                </a:lnTo>
                <a:lnTo>
                  <a:pt x="12034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17536171" y="2145998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9" y="21910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5" y="24171"/>
                </a:lnTo>
                <a:lnTo>
                  <a:pt x="5471" y="25158"/>
                </a:lnTo>
                <a:lnTo>
                  <a:pt x="2877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5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17550841" y="2272813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7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17565520" y="2399647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8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17347107" y="2152475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9" y="21911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5" y="24171"/>
                </a:lnTo>
                <a:lnTo>
                  <a:pt x="5471" y="25158"/>
                </a:lnTo>
                <a:lnTo>
                  <a:pt x="2871" y="25434"/>
                </a:lnTo>
                <a:lnTo>
                  <a:pt x="544" y="23554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5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17361715" y="2278752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8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17376336" y="2405055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8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17156548" y="2144926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9" y="21911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5" y="24171"/>
                </a:lnTo>
                <a:lnTo>
                  <a:pt x="5471" y="25158"/>
                </a:lnTo>
                <a:lnTo>
                  <a:pt x="2877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5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17171040" y="2270060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7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06" y="21640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17185533" y="2395227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7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13" y="21266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16965229" y="2130225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9" y="21911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5" y="24171"/>
                </a:lnTo>
                <a:lnTo>
                  <a:pt x="5471" y="25158"/>
                </a:lnTo>
                <a:lnTo>
                  <a:pt x="2877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5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16979566" y="2253890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8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05" y="21634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16993909" y="2377575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7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16772963" y="2106534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14396" y="550"/>
                </a:moveTo>
                <a:lnTo>
                  <a:pt x="19583" y="0"/>
                </a:lnTo>
                <a:lnTo>
                  <a:pt x="21910" y="1880"/>
                </a:lnTo>
                <a:lnTo>
                  <a:pt x="23173" y="13778"/>
                </a:lnTo>
                <a:lnTo>
                  <a:pt x="35071" y="12515"/>
                </a:lnTo>
                <a:lnTo>
                  <a:pt x="37398" y="14396"/>
                </a:lnTo>
                <a:lnTo>
                  <a:pt x="37949" y="19583"/>
                </a:lnTo>
                <a:lnTo>
                  <a:pt x="36069" y="21911"/>
                </a:lnTo>
                <a:lnTo>
                  <a:pt x="24170" y="23173"/>
                </a:lnTo>
                <a:lnTo>
                  <a:pt x="25433" y="35072"/>
                </a:lnTo>
                <a:lnTo>
                  <a:pt x="23552" y="37399"/>
                </a:lnTo>
                <a:lnTo>
                  <a:pt x="18366" y="37949"/>
                </a:lnTo>
                <a:lnTo>
                  <a:pt x="16038" y="36069"/>
                </a:lnTo>
                <a:lnTo>
                  <a:pt x="14775" y="24171"/>
                </a:lnTo>
                <a:lnTo>
                  <a:pt x="5471" y="25158"/>
                </a:lnTo>
                <a:lnTo>
                  <a:pt x="2871" y="25434"/>
                </a:lnTo>
                <a:lnTo>
                  <a:pt x="550" y="23553"/>
                </a:lnTo>
                <a:lnTo>
                  <a:pt x="0" y="18366"/>
                </a:lnTo>
                <a:lnTo>
                  <a:pt x="1880" y="16038"/>
                </a:lnTo>
                <a:lnTo>
                  <a:pt x="13778" y="14775"/>
                </a:lnTo>
                <a:lnTo>
                  <a:pt x="12515" y="2877"/>
                </a:lnTo>
                <a:lnTo>
                  <a:pt x="14396" y="55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16787099" y="2228362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8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12" y="21639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16801247" y="2350220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7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16593182" y="2189126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13223" y="505"/>
                </a:moveTo>
                <a:lnTo>
                  <a:pt x="17987" y="0"/>
                </a:lnTo>
                <a:lnTo>
                  <a:pt x="20127" y="1729"/>
                </a:lnTo>
                <a:lnTo>
                  <a:pt x="21287" y="12654"/>
                </a:lnTo>
                <a:lnTo>
                  <a:pt x="32212" y="11494"/>
                </a:lnTo>
                <a:lnTo>
                  <a:pt x="34352" y="13223"/>
                </a:lnTo>
                <a:lnTo>
                  <a:pt x="34858" y="17987"/>
                </a:lnTo>
                <a:lnTo>
                  <a:pt x="33128" y="20127"/>
                </a:lnTo>
                <a:lnTo>
                  <a:pt x="22203" y="21287"/>
                </a:lnTo>
                <a:lnTo>
                  <a:pt x="23363" y="32212"/>
                </a:lnTo>
                <a:lnTo>
                  <a:pt x="21634" y="34352"/>
                </a:lnTo>
                <a:lnTo>
                  <a:pt x="16870" y="34857"/>
                </a:lnTo>
                <a:lnTo>
                  <a:pt x="14730" y="33128"/>
                </a:lnTo>
                <a:lnTo>
                  <a:pt x="13570" y="22203"/>
                </a:lnTo>
                <a:lnTo>
                  <a:pt x="5027" y="23110"/>
                </a:lnTo>
                <a:lnTo>
                  <a:pt x="2645" y="23363"/>
                </a:lnTo>
                <a:lnTo>
                  <a:pt x="505" y="21640"/>
                </a:lnTo>
                <a:lnTo>
                  <a:pt x="0" y="16870"/>
                </a:lnTo>
                <a:lnTo>
                  <a:pt x="1729" y="14730"/>
                </a:lnTo>
                <a:lnTo>
                  <a:pt x="12654" y="13570"/>
                </a:lnTo>
                <a:lnTo>
                  <a:pt x="11494" y="2645"/>
                </a:lnTo>
                <a:lnTo>
                  <a:pt x="13223" y="505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16607070" y="2308573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7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0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16412512" y="2263310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12035" y="460"/>
                </a:moveTo>
                <a:lnTo>
                  <a:pt x="16376" y="0"/>
                </a:lnTo>
                <a:lnTo>
                  <a:pt x="18322" y="1572"/>
                </a:lnTo>
                <a:lnTo>
                  <a:pt x="19377" y="11517"/>
                </a:lnTo>
                <a:lnTo>
                  <a:pt x="29323" y="10462"/>
                </a:lnTo>
                <a:lnTo>
                  <a:pt x="31269" y="12034"/>
                </a:lnTo>
                <a:lnTo>
                  <a:pt x="31730" y="16375"/>
                </a:lnTo>
                <a:lnTo>
                  <a:pt x="30157" y="18321"/>
                </a:lnTo>
                <a:lnTo>
                  <a:pt x="20212" y="19377"/>
                </a:lnTo>
                <a:lnTo>
                  <a:pt x="21267" y="29322"/>
                </a:lnTo>
                <a:lnTo>
                  <a:pt x="19695" y="31268"/>
                </a:lnTo>
                <a:lnTo>
                  <a:pt x="15354" y="31729"/>
                </a:lnTo>
                <a:lnTo>
                  <a:pt x="13408" y="30157"/>
                </a:lnTo>
                <a:lnTo>
                  <a:pt x="12352" y="20211"/>
                </a:lnTo>
                <a:lnTo>
                  <a:pt x="4577" y="21037"/>
                </a:lnTo>
                <a:lnTo>
                  <a:pt x="2406" y="21267"/>
                </a:lnTo>
                <a:lnTo>
                  <a:pt x="461" y="19694"/>
                </a:lnTo>
                <a:lnTo>
                  <a:pt x="0" y="15353"/>
                </a:lnTo>
                <a:lnTo>
                  <a:pt x="1572" y="13407"/>
                </a:lnTo>
                <a:lnTo>
                  <a:pt x="11518" y="12352"/>
                </a:lnTo>
                <a:lnTo>
                  <a:pt x="10462" y="2406"/>
                </a:lnTo>
                <a:lnTo>
                  <a:pt x="12035" y="460"/>
                </a:lnTo>
                <a:close/>
              </a:path>
            </a:pathLst>
          </a:custGeom>
          <a:solidFill>
            <a:srgbClr val="0070C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8" name="object 328"/>
          <p:cNvGrpSpPr/>
          <p:nvPr/>
        </p:nvGrpSpPr>
        <p:grpSpPr>
          <a:xfrm>
            <a:off x="14436768" y="0"/>
            <a:ext cx="3851275" cy="2231390"/>
            <a:chOff x="14436768" y="0"/>
            <a:chExt cx="3851275" cy="2231390"/>
          </a:xfrm>
        </p:grpSpPr>
        <p:sp>
          <p:nvSpPr>
            <p:cNvPr id="329" name="object 329"/>
            <p:cNvSpPr/>
            <p:nvPr/>
          </p:nvSpPr>
          <p:spPr>
            <a:xfrm>
              <a:off x="16565398" y="1250073"/>
              <a:ext cx="1722755" cy="859155"/>
            </a:xfrm>
            <a:custGeom>
              <a:avLst/>
              <a:gdLst/>
              <a:ahLst/>
              <a:cxnLst/>
              <a:rect l="l" t="t" r="r" b="b"/>
              <a:pathLst>
                <a:path w="1722755" h="859155">
                  <a:moveTo>
                    <a:pt x="41071" y="721398"/>
                  </a:moveTo>
                  <a:lnTo>
                    <a:pt x="40474" y="715784"/>
                  </a:lnTo>
                  <a:lnTo>
                    <a:pt x="37947" y="713752"/>
                  </a:lnTo>
                  <a:lnTo>
                    <a:pt x="25082" y="715111"/>
                  </a:lnTo>
                  <a:lnTo>
                    <a:pt x="23710" y="702233"/>
                  </a:lnTo>
                  <a:lnTo>
                    <a:pt x="21183" y="700201"/>
                  </a:lnTo>
                  <a:lnTo>
                    <a:pt x="15570" y="700798"/>
                  </a:lnTo>
                  <a:lnTo>
                    <a:pt x="13538" y="703326"/>
                  </a:lnTo>
                  <a:lnTo>
                    <a:pt x="14909" y="716191"/>
                  </a:lnTo>
                  <a:lnTo>
                    <a:pt x="2032" y="717562"/>
                  </a:lnTo>
                  <a:lnTo>
                    <a:pt x="0" y="720077"/>
                  </a:lnTo>
                  <a:lnTo>
                    <a:pt x="596" y="725690"/>
                  </a:lnTo>
                  <a:lnTo>
                    <a:pt x="3111" y="727722"/>
                  </a:lnTo>
                  <a:lnTo>
                    <a:pt x="5918" y="727430"/>
                  </a:lnTo>
                  <a:lnTo>
                    <a:pt x="15989" y="726363"/>
                  </a:lnTo>
                  <a:lnTo>
                    <a:pt x="17360" y="739241"/>
                  </a:lnTo>
                  <a:lnTo>
                    <a:pt x="19875" y="741273"/>
                  </a:lnTo>
                  <a:lnTo>
                    <a:pt x="25488" y="740676"/>
                  </a:lnTo>
                  <a:lnTo>
                    <a:pt x="27520" y="738149"/>
                  </a:lnTo>
                  <a:lnTo>
                    <a:pt x="26162" y="725284"/>
                  </a:lnTo>
                  <a:lnTo>
                    <a:pt x="39039" y="723912"/>
                  </a:lnTo>
                  <a:lnTo>
                    <a:pt x="41071" y="721398"/>
                  </a:lnTo>
                  <a:close/>
                </a:path>
                <a:path w="1722755" h="859155">
                  <a:moveTo>
                    <a:pt x="51841" y="839228"/>
                  </a:moveTo>
                  <a:lnTo>
                    <a:pt x="51295" y="834047"/>
                  </a:lnTo>
                  <a:lnTo>
                    <a:pt x="48958" y="832154"/>
                  </a:lnTo>
                  <a:lnTo>
                    <a:pt x="37071" y="833424"/>
                  </a:lnTo>
                  <a:lnTo>
                    <a:pt x="35801" y="821524"/>
                  </a:lnTo>
                  <a:lnTo>
                    <a:pt x="33477" y="819645"/>
                  </a:lnTo>
                  <a:lnTo>
                    <a:pt x="28295" y="820191"/>
                  </a:lnTo>
                  <a:lnTo>
                    <a:pt x="26403" y="822528"/>
                  </a:lnTo>
                  <a:lnTo>
                    <a:pt x="27673" y="834415"/>
                  </a:lnTo>
                  <a:lnTo>
                    <a:pt x="15773" y="835685"/>
                  </a:lnTo>
                  <a:lnTo>
                    <a:pt x="13893" y="838009"/>
                  </a:lnTo>
                  <a:lnTo>
                    <a:pt x="14439" y="843203"/>
                  </a:lnTo>
                  <a:lnTo>
                    <a:pt x="16776" y="845083"/>
                  </a:lnTo>
                  <a:lnTo>
                    <a:pt x="19367" y="844804"/>
                  </a:lnTo>
                  <a:lnTo>
                    <a:pt x="28663" y="843813"/>
                  </a:lnTo>
                  <a:lnTo>
                    <a:pt x="29933" y="855713"/>
                  </a:lnTo>
                  <a:lnTo>
                    <a:pt x="32258" y="857592"/>
                  </a:lnTo>
                  <a:lnTo>
                    <a:pt x="37452" y="857046"/>
                  </a:lnTo>
                  <a:lnTo>
                    <a:pt x="39331" y="854722"/>
                  </a:lnTo>
                  <a:lnTo>
                    <a:pt x="38061" y="842822"/>
                  </a:lnTo>
                  <a:lnTo>
                    <a:pt x="49961" y="841552"/>
                  </a:lnTo>
                  <a:lnTo>
                    <a:pt x="51841" y="839228"/>
                  </a:lnTo>
                  <a:close/>
                </a:path>
                <a:path w="1722755" h="859155">
                  <a:moveTo>
                    <a:pt x="223443" y="635571"/>
                  </a:moveTo>
                  <a:lnTo>
                    <a:pt x="222796" y="629526"/>
                  </a:lnTo>
                  <a:lnTo>
                    <a:pt x="220091" y="627329"/>
                  </a:lnTo>
                  <a:lnTo>
                    <a:pt x="206248" y="628802"/>
                  </a:lnTo>
                  <a:lnTo>
                    <a:pt x="204774" y="614946"/>
                  </a:lnTo>
                  <a:lnTo>
                    <a:pt x="202069" y="612762"/>
                  </a:lnTo>
                  <a:lnTo>
                    <a:pt x="196011" y="613410"/>
                  </a:lnTo>
                  <a:lnTo>
                    <a:pt x="193827" y="616115"/>
                  </a:lnTo>
                  <a:lnTo>
                    <a:pt x="195300" y="629958"/>
                  </a:lnTo>
                  <a:lnTo>
                    <a:pt x="181444" y="631431"/>
                  </a:lnTo>
                  <a:lnTo>
                    <a:pt x="179260" y="634136"/>
                  </a:lnTo>
                  <a:lnTo>
                    <a:pt x="179895" y="640194"/>
                  </a:lnTo>
                  <a:lnTo>
                    <a:pt x="182613" y="642378"/>
                  </a:lnTo>
                  <a:lnTo>
                    <a:pt x="185635" y="642061"/>
                  </a:lnTo>
                  <a:lnTo>
                    <a:pt x="196456" y="640905"/>
                  </a:lnTo>
                  <a:lnTo>
                    <a:pt x="197929" y="654761"/>
                  </a:lnTo>
                  <a:lnTo>
                    <a:pt x="200634" y="656945"/>
                  </a:lnTo>
                  <a:lnTo>
                    <a:pt x="206679" y="656310"/>
                  </a:lnTo>
                  <a:lnTo>
                    <a:pt x="208876" y="653592"/>
                  </a:lnTo>
                  <a:lnTo>
                    <a:pt x="207403" y="639749"/>
                  </a:lnTo>
                  <a:lnTo>
                    <a:pt x="221259" y="638276"/>
                  </a:lnTo>
                  <a:lnTo>
                    <a:pt x="223443" y="635571"/>
                  </a:lnTo>
                  <a:close/>
                </a:path>
                <a:path w="1722755" h="859155">
                  <a:moveTo>
                    <a:pt x="234480" y="755802"/>
                  </a:moveTo>
                  <a:lnTo>
                    <a:pt x="233883" y="750189"/>
                  </a:lnTo>
                  <a:lnTo>
                    <a:pt x="231355" y="748157"/>
                  </a:lnTo>
                  <a:lnTo>
                    <a:pt x="218490" y="749528"/>
                  </a:lnTo>
                  <a:lnTo>
                    <a:pt x="217119" y="736650"/>
                  </a:lnTo>
                  <a:lnTo>
                    <a:pt x="214604" y="734618"/>
                  </a:lnTo>
                  <a:lnTo>
                    <a:pt x="208978" y="735215"/>
                  </a:lnTo>
                  <a:lnTo>
                    <a:pt x="206946" y="737730"/>
                  </a:lnTo>
                  <a:lnTo>
                    <a:pt x="208318" y="750608"/>
                  </a:lnTo>
                  <a:lnTo>
                    <a:pt x="195440" y="751967"/>
                  </a:lnTo>
                  <a:lnTo>
                    <a:pt x="193408" y="754494"/>
                  </a:lnTo>
                  <a:lnTo>
                    <a:pt x="194005" y="760107"/>
                  </a:lnTo>
                  <a:lnTo>
                    <a:pt x="196519" y="762139"/>
                  </a:lnTo>
                  <a:lnTo>
                    <a:pt x="199326" y="761834"/>
                  </a:lnTo>
                  <a:lnTo>
                    <a:pt x="209397" y="760768"/>
                  </a:lnTo>
                  <a:lnTo>
                    <a:pt x="210769" y="773645"/>
                  </a:lnTo>
                  <a:lnTo>
                    <a:pt x="213283" y="775677"/>
                  </a:lnTo>
                  <a:lnTo>
                    <a:pt x="218897" y="775081"/>
                  </a:lnTo>
                  <a:lnTo>
                    <a:pt x="220929" y="772566"/>
                  </a:lnTo>
                  <a:lnTo>
                    <a:pt x="219570" y="759688"/>
                  </a:lnTo>
                  <a:lnTo>
                    <a:pt x="232448" y="758329"/>
                  </a:lnTo>
                  <a:lnTo>
                    <a:pt x="234480" y="755802"/>
                  </a:lnTo>
                  <a:close/>
                </a:path>
                <a:path w="1722755" h="859155">
                  <a:moveTo>
                    <a:pt x="404101" y="533527"/>
                  </a:moveTo>
                  <a:lnTo>
                    <a:pt x="403415" y="527050"/>
                  </a:lnTo>
                  <a:lnTo>
                    <a:pt x="400507" y="524713"/>
                  </a:lnTo>
                  <a:lnTo>
                    <a:pt x="385686" y="526288"/>
                  </a:lnTo>
                  <a:lnTo>
                    <a:pt x="384111" y="511454"/>
                  </a:lnTo>
                  <a:lnTo>
                    <a:pt x="381215" y="509117"/>
                  </a:lnTo>
                  <a:lnTo>
                    <a:pt x="374738" y="509803"/>
                  </a:lnTo>
                  <a:lnTo>
                    <a:pt x="372402" y="512699"/>
                  </a:lnTo>
                  <a:lnTo>
                    <a:pt x="373964" y="527519"/>
                  </a:lnTo>
                  <a:lnTo>
                    <a:pt x="359143" y="529094"/>
                  </a:lnTo>
                  <a:lnTo>
                    <a:pt x="356806" y="532003"/>
                  </a:lnTo>
                  <a:lnTo>
                    <a:pt x="357492" y="538467"/>
                  </a:lnTo>
                  <a:lnTo>
                    <a:pt x="360387" y="540816"/>
                  </a:lnTo>
                  <a:lnTo>
                    <a:pt x="363626" y="540473"/>
                  </a:lnTo>
                  <a:lnTo>
                    <a:pt x="375208" y="539242"/>
                  </a:lnTo>
                  <a:lnTo>
                    <a:pt x="376783" y="554062"/>
                  </a:lnTo>
                  <a:lnTo>
                    <a:pt x="379691" y="556412"/>
                  </a:lnTo>
                  <a:lnTo>
                    <a:pt x="386156" y="555726"/>
                  </a:lnTo>
                  <a:lnTo>
                    <a:pt x="388505" y="552818"/>
                  </a:lnTo>
                  <a:lnTo>
                    <a:pt x="386930" y="537997"/>
                  </a:lnTo>
                  <a:lnTo>
                    <a:pt x="401751" y="536422"/>
                  </a:lnTo>
                  <a:lnTo>
                    <a:pt x="404101" y="533527"/>
                  </a:lnTo>
                  <a:close/>
                </a:path>
                <a:path w="1722755" h="859155">
                  <a:moveTo>
                    <a:pt x="415328" y="655599"/>
                  </a:moveTo>
                  <a:lnTo>
                    <a:pt x="414680" y="649554"/>
                  </a:lnTo>
                  <a:lnTo>
                    <a:pt x="411975" y="647369"/>
                  </a:lnTo>
                  <a:lnTo>
                    <a:pt x="398132" y="648830"/>
                  </a:lnTo>
                  <a:lnTo>
                    <a:pt x="396659" y="634987"/>
                  </a:lnTo>
                  <a:lnTo>
                    <a:pt x="393954" y="632790"/>
                  </a:lnTo>
                  <a:lnTo>
                    <a:pt x="387908" y="633437"/>
                  </a:lnTo>
                  <a:lnTo>
                    <a:pt x="385711" y="636143"/>
                  </a:lnTo>
                  <a:lnTo>
                    <a:pt x="387184" y="649998"/>
                  </a:lnTo>
                  <a:lnTo>
                    <a:pt x="373329" y="651471"/>
                  </a:lnTo>
                  <a:lnTo>
                    <a:pt x="371144" y="654177"/>
                  </a:lnTo>
                  <a:lnTo>
                    <a:pt x="371779" y="660222"/>
                  </a:lnTo>
                  <a:lnTo>
                    <a:pt x="374497" y="662406"/>
                  </a:lnTo>
                  <a:lnTo>
                    <a:pt x="377520" y="662089"/>
                  </a:lnTo>
                  <a:lnTo>
                    <a:pt x="388340" y="660946"/>
                  </a:lnTo>
                  <a:lnTo>
                    <a:pt x="389813" y="674789"/>
                  </a:lnTo>
                  <a:lnTo>
                    <a:pt x="392518" y="676973"/>
                  </a:lnTo>
                  <a:lnTo>
                    <a:pt x="398564" y="676338"/>
                  </a:lnTo>
                  <a:lnTo>
                    <a:pt x="400761" y="673633"/>
                  </a:lnTo>
                  <a:lnTo>
                    <a:pt x="399288" y="659777"/>
                  </a:lnTo>
                  <a:lnTo>
                    <a:pt x="413143" y="658304"/>
                  </a:lnTo>
                  <a:lnTo>
                    <a:pt x="415328" y="655599"/>
                  </a:lnTo>
                  <a:close/>
                </a:path>
                <a:path w="1722755" h="859155">
                  <a:moveTo>
                    <a:pt x="426554" y="777659"/>
                  </a:moveTo>
                  <a:lnTo>
                    <a:pt x="425958" y="772058"/>
                  </a:lnTo>
                  <a:lnTo>
                    <a:pt x="423430" y="770013"/>
                  </a:lnTo>
                  <a:lnTo>
                    <a:pt x="410565" y="771385"/>
                  </a:lnTo>
                  <a:lnTo>
                    <a:pt x="409194" y="758507"/>
                  </a:lnTo>
                  <a:lnTo>
                    <a:pt x="406679" y="756475"/>
                  </a:lnTo>
                  <a:lnTo>
                    <a:pt x="401066" y="757072"/>
                  </a:lnTo>
                  <a:lnTo>
                    <a:pt x="399034" y="759587"/>
                  </a:lnTo>
                  <a:lnTo>
                    <a:pt x="400392" y="772464"/>
                  </a:lnTo>
                  <a:lnTo>
                    <a:pt x="387515" y="773823"/>
                  </a:lnTo>
                  <a:lnTo>
                    <a:pt x="385483" y="776351"/>
                  </a:lnTo>
                  <a:lnTo>
                    <a:pt x="386080" y="781964"/>
                  </a:lnTo>
                  <a:lnTo>
                    <a:pt x="388594" y="783996"/>
                  </a:lnTo>
                  <a:lnTo>
                    <a:pt x="391414" y="783704"/>
                  </a:lnTo>
                  <a:lnTo>
                    <a:pt x="401472" y="782637"/>
                  </a:lnTo>
                  <a:lnTo>
                    <a:pt x="402844" y="795515"/>
                  </a:lnTo>
                  <a:lnTo>
                    <a:pt x="405358" y="797534"/>
                  </a:lnTo>
                  <a:lnTo>
                    <a:pt x="410984" y="796950"/>
                  </a:lnTo>
                  <a:lnTo>
                    <a:pt x="413016" y="794423"/>
                  </a:lnTo>
                  <a:lnTo>
                    <a:pt x="411645" y="781558"/>
                  </a:lnTo>
                  <a:lnTo>
                    <a:pt x="424522" y="780186"/>
                  </a:lnTo>
                  <a:lnTo>
                    <a:pt x="426554" y="777659"/>
                  </a:lnTo>
                  <a:close/>
                </a:path>
                <a:path w="1722755" h="859155">
                  <a:moveTo>
                    <a:pt x="583552" y="420268"/>
                  </a:moveTo>
                  <a:lnTo>
                    <a:pt x="582815" y="413372"/>
                  </a:lnTo>
                  <a:lnTo>
                    <a:pt x="579729" y="410883"/>
                  </a:lnTo>
                  <a:lnTo>
                    <a:pt x="563930" y="412559"/>
                  </a:lnTo>
                  <a:lnTo>
                    <a:pt x="562254" y="396760"/>
                  </a:lnTo>
                  <a:lnTo>
                    <a:pt x="559168" y="394258"/>
                  </a:lnTo>
                  <a:lnTo>
                    <a:pt x="552272" y="394995"/>
                  </a:lnTo>
                  <a:lnTo>
                    <a:pt x="549770" y="398081"/>
                  </a:lnTo>
                  <a:lnTo>
                    <a:pt x="551446" y="413880"/>
                  </a:lnTo>
                  <a:lnTo>
                    <a:pt x="535647" y="415556"/>
                  </a:lnTo>
                  <a:lnTo>
                    <a:pt x="533158" y="418642"/>
                  </a:lnTo>
                  <a:lnTo>
                    <a:pt x="533882" y="425538"/>
                  </a:lnTo>
                  <a:lnTo>
                    <a:pt x="536981" y="428028"/>
                  </a:lnTo>
                  <a:lnTo>
                    <a:pt x="540423" y="427672"/>
                  </a:lnTo>
                  <a:lnTo>
                    <a:pt x="552780" y="426351"/>
                  </a:lnTo>
                  <a:lnTo>
                    <a:pt x="554456" y="442150"/>
                  </a:lnTo>
                  <a:lnTo>
                    <a:pt x="557542" y="444652"/>
                  </a:lnTo>
                  <a:lnTo>
                    <a:pt x="564438" y="443915"/>
                  </a:lnTo>
                  <a:lnTo>
                    <a:pt x="566928" y="440829"/>
                  </a:lnTo>
                  <a:lnTo>
                    <a:pt x="565251" y="425030"/>
                  </a:lnTo>
                  <a:lnTo>
                    <a:pt x="581050" y="423354"/>
                  </a:lnTo>
                  <a:lnTo>
                    <a:pt x="583552" y="420268"/>
                  </a:lnTo>
                  <a:close/>
                </a:path>
                <a:path w="1722755" h="859155">
                  <a:moveTo>
                    <a:pt x="594944" y="543801"/>
                  </a:moveTo>
                  <a:lnTo>
                    <a:pt x="594258" y="537337"/>
                  </a:lnTo>
                  <a:lnTo>
                    <a:pt x="591362" y="534987"/>
                  </a:lnTo>
                  <a:lnTo>
                    <a:pt x="576541" y="536562"/>
                  </a:lnTo>
                  <a:lnTo>
                    <a:pt x="574967" y="521741"/>
                  </a:lnTo>
                  <a:lnTo>
                    <a:pt x="572058" y="519391"/>
                  </a:lnTo>
                  <a:lnTo>
                    <a:pt x="565594" y="520077"/>
                  </a:lnTo>
                  <a:lnTo>
                    <a:pt x="563245" y="522986"/>
                  </a:lnTo>
                  <a:lnTo>
                    <a:pt x="564819" y="537806"/>
                  </a:lnTo>
                  <a:lnTo>
                    <a:pt x="549998" y="539381"/>
                  </a:lnTo>
                  <a:lnTo>
                    <a:pt x="547649" y="542277"/>
                  </a:lnTo>
                  <a:lnTo>
                    <a:pt x="548335" y="548754"/>
                  </a:lnTo>
                  <a:lnTo>
                    <a:pt x="551243" y="551091"/>
                  </a:lnTo>
                  <a:lnTo>
                    <a:pt x="554469" y="550748"/>
                  </a:lnTo>
                  <a:lnTo>
                    <a:pt x="566064" y="549529"/>
                  </a:lnTo>
                  <a:lnTo>
                    <a:pt x="567639" y="564349"/>
                  </a:lnTo>
                  <a:lnTo>
                    <a:pt x="570534" y="566699"/>
                  </a:lnTo>
                  <a:lnTo>
                    <a:pt x="577011" y="566000"/>
                  </a:lnTo>
                  <a:lnTo>
                    <a:pt x="579348" y="563105"/>
                  </a:lnTo>
                  <a:lnTo>
                    <a:pt x="577773" y="548284"/>
                  </a:lnTo>
                  <a:lnTo>
                    <a:pt x="592607" y="546709"/>
                  </a:lnTo>
                  <a:lnTo>
                    <a:pt x="594944" y="543801"/>
                  </a:lnTo>
                  <a:close/>
                </a:path>
                <a:path w="1722755" h="859155">
                  <a:moveTo>
                    <a:pt x="606336" y="667346"/>
                  </a:moveTo>
                  <a:lnTo>
                    <a:pt x="605688" y="661301"/>
                  </a:lnTo>
                  <a:lnTo>
                    <a:pt x="602983" y="659117"/>
                  </a:lnTo>
                  <a:lnTo>
                    <a:pt x="589127" y="660590"/>
                  </a:lnTo>
                  <a:lnTo>
                    <a:pt x="587667" y="646734"/>
                  </a:lnTo>
                  <a:lnTo>
                    <a:pt x="584949" y="644550"/>
                  </a:lnTo>
                  <a:lnTo>
                    <a:pt x="578904" y="645185"/>
                  </a:lnTo>
                  <a:lnTo>
                    <a:pt x="576719" y="647890"/>
                  </a:lnTo>
                  <a:lnTo>
                    <a:pt x="578192" y="661746"/>
                  </a:lnTo>
                  <a:lnTo>
                    <a:pt x="564337" y="663219"/>
                  </a:lnTo>
                  <a:lnTo>
                    <a:pt x="562152" y="665924"/>
                  </a:lnTo>
                  <a:lnTo>
                    <a:pt x="562787" y="671969"/>
                  </a:lnTo>
                  <a:lnTo>
                    <a:pt x="565505" y="674166"/>
                  </a:lnTo>
                  <a:lnTo>
                    <a:pt x="568528" y="673836"/>
                  </a:lnTo>
                  <a:lnTo>
                    <a:pt x="579348" y="672693"/>
                  </a:lnTo>
                  <a:lnTo>
                    <a:pt x="580821" y="686536"/>
                  </a:lnTo>
                  <a:lnTo>
                    <a:pt x="583526" y="688733"/>
                  </a:lnTo>
                  <a:lnTo>
                    <a:pt x="589572" y="688086"/>
                  </a:lnTo>
                  <a:lnTo>
                    <a:pt x="591769" y="685380"/>
                  </a:lnTo>
                  <a:lnTo>
                    <a:pt x="590296" y="671525"/>
                  </a:lnTo>
                  <a:lnTo>
                    <a:pt x="604139" y="670064"/>
                  </a:lnTo>
                  <a:lnTo>
                    <a:pt x="606336" y="667346"/>
                  </a:lnTo>
                  <a:close/>
                </a:path>
                <a:path w="1722755" h="859155">
                  <a:moveTo>
                    <a:pt x="617715" y="790892"/>
                  </a:moveTo>
                  <a:lnTo>
                    <a:pt x="617118" y="785291"/>
                  </a:lnTo>
                  <a:lnTo>
                    <a:pt x="614591" y="783247"/>
                  </a:lnTo>
                  <a:lnTo>
                    <a:pt x="601726" y="784618"/>
                  </a:lnTo>
                  <a:lnTo>
                    <a:pt x="600354" y="771740"/>
                  </a:lnTo>
                  <a:lnTo>
                    <a:pt x="597839" y="769708"/>
                  </a:lnTo>
                  <a:lnTo>
                    <a:pt x="592213" y="770305"/>
                  </a:lnTo>
                  <a:lnTo>
                    <a:pt x="590181" y="772820"/>
                  </a:lnTo>
                  <a:lnTo>
                    <a:pt x="591553" y="785698"/>
                  </a:lnTo>
                  <a:lnTo>
                    <a:pt x="578675" y="787057"/>
                  </a:lnTo>
                  <a:lnTo>
                    <a:pt x="576643" y="789584"/>
                  </a:lnTo>
                  <a:lnTo>
                    <a:pt x="577240" y="795197"/>
                  </a:lnTo>
                  <a:lnTo>
                    <a:pt x="579755" y="797229"/>
                  </a:lnTo>
                  <a:lnTo>
                    <a:pt x="582561" y="796937"/>
                  </a:lnTo>
                  <a:lnTo>
                    <a:pt x="592632" y="795858"/>
                  </a:lnTo>
                  <a:lnTo>
                    <a:pt x="594004" y="808736"/>
                  </a:lnTo>
                  <a:lnTo>
                    <a:pt x="596519" y="810768"/>
                  </a:lnTo>
                  <a:lnTo>
                    <a:pt x="602132" y="810171"/>
                  </a:lnTo>
                  <a:lnTo>
                    <a:pt x="604164" y="807656"/>
                  </a:lnTo>
                  <a:lnTo>
                    <a:pt x="602805" y="794778"/>
                  </a:lnTo>
                  <a:lnTo>
                    <a:pt x="615683" y="793419"/>
                  </a:lnTo>
                  <a:lnTo>
                    <a:pt x="617715" y="790892"/>
                  </a:lnTo>
                  <a:close/>
                </a:path>
                <a:path w="1722755" h="859155">
                  <a:moveTo>
                    <a:pt x="773620" y="423240"/>
                  </a:moveTo>
                  <a:lnTo>
                    <a:pt x="772883" y="416344"/>
                  </a:lnTo>
                  <a:lnTo>
                    <a:pt x="769797" y="413854"/>
                  </a:lnTo>
                  <a:lnTo>
                    <a:pt x="753999" y="415531"/>
                  </a:lnTo>
                  <a:lnTo>
                    <a:pt x="752322" y="399732"/>
                  </a:lnTo>
                  <a:lnTo>
                    <a:pt x="749236" y="397230"/>
                  </a:lnTo>
                  <a:lnTo>
                    <a:pt x="742340" y="397967"/>
                  </a:lnTo>
                  <a:lnTo>
                    <a:pt x="739851" y="401053"/>
                  </a:lnTo>
                  <a:lnTo>
                    <a:pt x="741527" y="416852"/>
                  </a:lnTo>
                  <a:lnTo>
                    <a:pt x="725728" y="418528"/>
                  </a:lnTo>
                  <a:lnTo>
                    <a:pt x="723226" y="421614"/>
                  </a:lnTo>
                  <a:lnTo>
                    <a:pt x="723963" y="428510"/>
                  </a:lnTo>
                  <a:lnTo>
                    <a:pt x="727049" y="430999"/>
                  </a:lnTo>
                  <a:lnTo>
                    <a:pt x="730491" y="430644"/>
                  </a:lnTo>
                  <a:lnTo>
                    <a:pt x="742848" y="429323"/>
                  </a:lnTo>
                  <a:lnTo>
                    <a:pt x="744524" y="445122"/>
                  </a:lnTo>
                  <a:lnTo>
                    <a:pt x="747610" y="447624"/>
                  </a:lnTo>
                  <a:lnTo>
                    <a:pt x="754507" y="446887"/>
                  </a:lnTo>
                  <a:lnTo>
                    <a:pt x="757008" y="443801"/>
                  </a:lnTo>
                  <a:lnTo>
                    <a:pt x="755332" y="428002"/>
                  </a:lnTo>
                  <a:lnTo>
                    <a:pt x="771118" y="426326"/>
                  </a:lnTo>
                  <a:lnTo>
                    <a:pt x="773620" y="423240"/>
                  </a:lnTo>
                  <a:close/>
                </a:path>
                <a:path w="1722755" h="859155">
                  <a:moveTo>
                    <a:pt x="785139" y="547916"/>
                  </a:moveTo>
                  <a:lnTo>
                    <a:pt x="784453" y="541451"/>
                  </a:lnTo>
                  <a:lnTo>
                    <a:pt x="781558" y="539102"/>
                  </a:lnTo>
                  <a:lnTo>
                    <a:pt x="766724" y="540677"/>
                  </a:lnTo>
                  <a:lnTo>
                    <a:pt x="765162" y="525856"/>
                  </a:lnTo>
                  <a:lnTo>
                    <a:pt x="762254" y="523506"/>
                  </a:lnTo>
                  <a:lnTo>
                    <a:pt x="755789" y="524192"/>
                  </a:lnTo>
                  <a:lnTo>
                    <a:pt x="753440" y="527100"/>
                  </a:lnTo>
                  <a:lnTo>
                    <a:pt x="755015" y="541921"/>
                  </a:lnTo>
                  <a:lnTo>
                    <a:pt x="740194" y="543496"/>
                  </a:lnTo>
                  <a:lnTo>
                    <a:pt x="737844" y="546392"/>
                  </a:lnTo>
                  <a:lnTo>
                    <a:pt x="738530" y="552869"/>
                  </a:lnTo>
                  <a:lnTo>
                    <a:pt x="741438" y="555205"/>
                  </a:lnTo>
                  <a:lnTo>
                    <a:pt x="744664" y="554863"/>
                  </a:lnTo>
                  <a:lnTo>
                    <a:pt x="756259" y="553643"/>
                  </a:lnTo>
                  <a:lnTo>
                    <a:pt x="757834" y="568464"/>
                  </a:lnTo>
                  <a:lnTo>
                    <a:pt x="760730" y="570814"/>
                  </a:lnTo>
                  <a:lnTo>
                    <a:pt x="767207" y="570115"/>
                  </a:lnTo>
                  <a:lnTo>
                    <a:pt x="769543" y="567220"/>
                  </a:lnTo>
                  <a:lnTo>
                    <a:pt x="767969" y="552399"/>
                  </a:lnTo>
                  <a:lnTo>
                    <a:pt x="782802" y="550824"/>
                  </a:lnTo>
                  <a:lnTo>
                    <a:pt x="785139" y="547916"/>
                  </a:lnTo>
                  <a:close/>
                </a:path>
                <a:path w="1722755" h="859155">
                  <a:moveTo>
                    <a:pt x="796645" y="672617"/>
                  </a:moveTo>
                  <a:lnTo>
                    <a:pt x="795997" y="666572"/>
                  </a:lnTo>
                  <a:lnTo>
                    <a:pt x="793292" y="664375"/>
                  </a:lnTo>
                  <a:lnTo>
                    <a:pt x="779437" y="665848"/>
                  </a:lnTo>
                  <a:lnTo>
                    <a:pt x="777976" y="652005"/>
                  </a:lnTo>
                  <a:lnTo>
                    <a:pt x="775258" y="649808"/>
                  </a:lnTo>
                  <a:lnTo>
                    <a:pt x="769213" y="650455"/>
                  </a:lnTo>
                  <a:lnTo>
                    <a:pt x="767029" y="653161"/>
                  </a:lnTo>
                  <a:lnTo>
                    <a:pt x="768502" y="667016"/>
                  </a:lnTo>
                  <a:lnTo>
                    <a:pt x="754646" y="668477"/>
                  </a:lnTo>
                  <a:lnTo>
                    <a:pt x="752462" y="671195"/>
                  </a:lnTo>
                  <a:lnTo>
                    <a:pt x="753097" y="677240"/>
                  </a:lnTo>
                  <a:lnTo>
                    <a:pt x="755815" y="679424"/>
                  </a:lnTo>
                  <a:lnTo>
                    <a:pt x="758837" y="679107"/>
                  </a:lnTo>
                  <a:lnTo>
                    <a:pt x="769658" y="677951"/>
                  </a:lnTo>
                  <a:lnTo>
                    <a:pt x="771131" y="691807"/>
                  </a:lnTo>
                  <a:lnTo>
                    <a:pt x="773836" y="693991"/>
                  </a:lnTo>
                  <a:lnTo>
                    <a:pt x="779881" y="693356"/>
                  </a:lnTo>
                  <a:lnTo>
                    <a:pt x="782078" y="690638"/>
                  </a:lnTo>
                  <a:lnTo>
                    <a:pt x="780605" y="676795"/>
                  </a:lnTo>
                  <a:lnTo>
                    <a:pt x="794461" y="675322"/>
                  </a:lnTo>
                  <a:lnTo>
                    <a:pt x="796645" y="672617"/>
                  </a:lnTo>
                  <a:close/>
                </a:path>
                <a:path w="1722755" h="859155">
                  <a:moveTo>
                    <a:pt x="808151" y="797293"/>
                  </a:moveTo>
                  <a:lnTo>
                    <a:pt x="807554" y="791692"/>
                  </a:lnTo>
                  <a:lnTo>
                    <a:pt x="805027" y="789647"/>
                  </a:lnTo>
                  <a:lnTo>
                    <a:pt x="792162" y="791019"/>
                  </a:lnTo>
                  <a:lnTo>
                    <a:pt x="790790" y="778141"/>
                  </a:lnTo>
                  <a:lnTo>
                    <a:pt x="788276" y="776109"/>
                  </a:lnTo>
                  <a:lnTo>
                    <a:pt x="782650" y="776706"/>
                  </a:lnTo>
                  <a:lnTo>
                    <a:pt x="780618" y="779221"/>
                  </a:lnTo>
                  <a:lnTo>
                    <a:pt x="781989" y="792099"/>
                  </a:lnTo>
                  <a:lnTo>
                    <a:pt x="769112" y="793457"/>
                  </a:lnTo>
                  <a:lnTo>
                    <a:pt x="767080" y="795985"/>
                  </a:lnTo>
                  <a:lnTo>
                    <a:pt x="767676" y="801598"/>
                  </a:lnTo>
                  <a:lnTo>
                    <a:pt x="770191" y="803630"/>
                  </a:lnTo>
                  <a:lnTo>
                    <a:pt x="772998" y="803338"/>
                  </a:lnTo>
                  <a:lnTo>
                    <a:pt x="783069" y="802259"/>
                  </a:lnTo>
                  <a:lnTo>
                    <a:pt x="784440" y="815136"/>
                  </a:lnTo>
                  <a:lnTo>
                    <a:pt x="786955" y="817168"/>
                  </a:lnTo>
                  <a:lnTo>
                    <a:pt x="792568" y="816571"/>
                  </a:lnTo>
                  <a:lnTo>
                    <a:pt x="794600" y="814057"/>
                  </a:lnTo>
                  <a:lnTo>
                    <a:pt x="793242" y="801179"/>
                  </a:lnTo>
                  <a:lnTo>
                    <a:pt x="806119" y="799820"/>
                  </a:lnTo>
                  <a:lnTo>
                    <a:pt x="808151" y="797293"/>
                  </a:lnTo>
                  <a:close/>
                </a:path>
                <a:path w="1722755" h="859155">
                  <a:moveTo>
                    <a:pt x="962469" y="414642"/>
                  </a:moveTo>
                  <a:lnTo>
                    <a:pt x="961732" y="407746"/>
                  </a:lnTo>
                  <a:lnTo>
                    <a:pt x="958646" y="405244"/>
                  </a:lnTo>
                  <a:lnTo>
                    <a:pt x="942848" y="406920"/>
                  </a:lnTo>
                  <a:lnTo>
                    <a:pt x="941171" y="391134"/>
                  </a:lnTo>
                  <a:lnTo>
                    <a:pt x="938085" y="388632"/>
                  </a:lnTo>
                  <a:lnTo>
                    <a:pt x="931189" y="389369"/>
                  </a:lnTo>
                  <a:lnTo>
                    <a:pt x="928687" y="392455"/>
                  </a:lnTo>
                  <a:lnTo>
                    <a:pt x="930363" y="408254"/>
                  </a:lnTo>
                  <a:lnTo>
                    <a:pt x="914565" y="409930"/>
                  </a:lnTo>
                  <a:lnTo>
                    <a:pt x="912075" y="413016"/>
                  </a:lnTo>
                  <a:lnTo>
                    <a:pt x="912799" y="419912"/>
                  </a:lnTo>
                  <a:lnTo>
                    <a:pt x="915885" y="422402"/>
                  </a:lnTo>
                  <a:lnTo>
                    <a:pt x="919340" y="422046"/>
                  </a:lnTo>
                  <a:lnTo>
                    <a:pt x="931697" y="420725"/>
                  </a:lnTo>
                  <a:lnTo>
                    <a:pt x="933373" y="436524"/>
                  </a:lnTo>
                  <a:lnTo>
                    <a:pt x="936459" y="439026"/>
                  </a:lnTo>
                  <a:lnTo>
                    <a:pt x="943356" y="438289"/>
                  </a:lnTo>
                  <a:lnTo>
                    <a:pt x="945845" y="435203"/>
                  </a:lnTo>
                  <a:lnTo>
                    <a:pt x="944168" y="419404"/>
                  </a:lnTo>
                  <a:lnTo>
                    <a:pt x="959967" y="417728"/>
                  </a:lnTo>
                  <a:lnTo>
                    <a:pt x="962469" y="414642"/>
                  </a:lnTo>
                  <a:close/>
                </a:path>
                <a:path w="1722755" h="859155">
                  <a:moveTo>
                    <a:pt x="974039" y="539851"/>
                  </a:moveTo>
                  <a:lnTo>
                    <a:pt x="973353" y="533387"/>
                  </a:lnTo>
                  <a:lnTo>
                    <a:pt x="970445" y="531037"/>
                  </a:lnTo>
                  <a:lnTo>
                    <a:pt x="955624" y="532612"/>
                  </a:lnTo>
                  <a:lnTo>
                    <a:pt x="954049" y="517791"/>
                  </a:lnTo>
                  <a:lnTo>
                    <a:pt x="951153" y="515442"/>
                  </a:lnTo>
                  <a:lnTo>
                    <a:pt x="944676" y="516128"/>
                  </a:lnTo>
                  <a:lnTo>
                    <a:pt x="942340" y="519036"/>
                  </a:lnTo>
                  <a:lnTo>
                    <a:pt x="943914" y="533857"/>
                  </a:lnTo>
                  <a:lnTo>
                    <a:pt x="929081" y="535432"/>
                  </a:lnTo>
                  <a:lnTo>
                    <a:pt x="926744" y="538327"/>
                  </a:lnTo>
                  <a:lnTo>
                    <a:pt x="927430" y="544804"/>
                  </a:lnTo>
                  <a:lnTo>
                    <a:pt x="930325" y="547141"/>
                  </a:lnTo>
                  <a:lnTo>
                    <a:pt x="933564" y="546798"/>
                  </a:lnTo>
                  <a:lnTo>
                    <a:pt x="945146" y="545566"/>
                  </a:lnTo>
                  <a:lnTo>
                    <a:pt x="946721" y="560400"/>
                  </a:lnTo>
                  <a:lnTo>
                    <a:pt x="949629" y="562737"/>
                  </a:lnTo>
                  <a:lnTo>
                    <a:pt x="956094" y="562051"/>
                  </a:lnTo>
                  <a:lnTo>
                    <a:pt x="958443" y="559155"/>
                  </a:lnTo>
                  <a:lnTo>
                    <a:pt x="956868" y="544322"/>
                  </a:lnTo>
                  <a:lnTo>
                    <a:pt x="971689" y="542759"/>
                  </a:lnTo>
                  <a:lnTo>
                    <a:pt x="974039" y="539851"/>
                  </a:lnTo>
                  <a:close/>
                </a:path>
                <a:path w="1722755" h="859155">
                  <a:moveTo>
                    <a:pt x="985596" y="665073"/>
                  </a:moveTo>
                  <a:lnTo>
                    <a:pt x="984961" y="659028"/>
                  </a:lnTo>
                  <a:lnTo>
                    <a:pt x="982256" y="656844"/>
                  </a:lnTo>
                  <a:lnTo>
                    <a:pt x="968400" y="658317"/>
                  </a:lnTo>
                  <a:lnTo>
                    <a:pt x="966927" y="644461"/>
                  </a:lnTo>
                  <a:lnTo>
                    <a:pt x="964222" y="642277"/>
                  </a:lnTo>
                  <a:lnTo>
                    <a:pt x="958176" y="642912"/>
                  </a:lnTo>
                  <a:lnTo>
                    <a:pt x="955992" y="645629"/>
                  </a:lnTo>
                  <a:lnTo>
                    <a:pt x="957453" y="659472"/>
                  </a:lnTo>
                  <a:lnTo>
                    <a:pt x="943610" y="660946"/>
                  </a:lnTo>
                  <a:lnTo>
                    <a:pt x="941412" y="663651"/>
                  </a:lnTo>
                  <a:lnTo>
                    <a:pt x="942060" y="669696"/>
                  </a:lnTo>
                  <a:lnTo>
                    <a:pt x="944765" y="671893"/>
                  </a:lnTo>
                  <a:lnTo>
                    <a:pt x="947788" y="671563"/>
                  </a:lnTo>
                  <a:lnTo>
                    <a:pt x="958621" y="670420"/>
                  </a:lnTo>
                  <a:lnTo>
                    <a:pt x="960094" y="684276"/>
                  </a:lnTo>
                  <a:lnTo>
                    <a:pt x="962799" y="686460"/>
                  </a:lnTo>
                  <a:lnTo>
                    <a:pt x="968844" y="685812"/>
                  </a:lnTo>
                  <a:lnTo>
                    <a:pt x="971029" y="683107"/>
                  </a:lnTo>
                  <a:lnTo>
                    <a:pt x="969556" y="669251"/>
                  </a:lnTo>
                  <a:lnTo>
                    <a:pt x="983411" y="667791"/>
                  </a:lnTo>
                  <a:lnTo>
                    <a:pt x="985596" y="665073"/>
                  </a:lnTo>
                  <a:close/>
                </a:path>
                <a:path w="1722755" h="859155">
                  <a:moveTo>
                    <a:pt x="997165" y="790295"/>
                  </a:moveTo>
                  <a:lnTo>
                    <a:pt x="996569" y="784682"/>
                  </a:lnTo>
                  <a:lnTo>
                    <a:pt x="994041" y="782650"/>
                  </a:lnTo>
                  <a:lnTo>
                    <a:pt x="981176" y="784009"/>
                  </a:lnTo>
                  <a:lnTo>
                    <a:pt x="979805" y="771131"/>
                  </a:lnTo>
                  <a:lnTo>
                    <a:pt x="977290" y="769099"/>
                  </a:lnTo>
                  <a:lnTo>
                    <a:pt x="971664" y="769696"/>
                  </a:lnTo>
                  <a:lnTo>
                    <a:pt x="969632" y="772223"/>
                  </a:lnTo>
                  <a:lnTo>
                    <a:pt x="971003" y="785088"/>
                  </a:lnTo>
                  <a:lnTo>
                    <a:pt x="958126" y="786460"/>
                  </a:lnTo>
                  <a:lnTo>
                    <a:pt x="956094" y="788974"/>
                  </a:lnTo>
                  <a:lnTo>
                    <a:pt x="956691" y="794588"/>
                  </a:lnTo>
                  <a:lnTo>
                    <a:pt x="959205" y="796632"/>
                  </a:lnTo>
                  <a:lnTo>
                    <a:pt x="962012" y="796328"/>
                  </a:lnTo>
                  <a:lnTo>
                    <a:pt x="972083" y="795261"/>
                  </a:lnTo>
                  <a:lnTo>
                    <a:pt x="973455" y="808139"/>
                  </a:lnTo>
                  <a:lnTo>
                    <a:pt x="975969" y="810171"/>
                  </a:lnTo>
                  <a:lnTo>
                    <a:pt x="981583" y="809574"/>
                  </a:lnTo>
                  <a:lnTo>
                    <a:pt x="983615" y="807046"/>
                  </a:lnTo>
                  <a:lnTo>
                    <a:pt x="982256" y="794181"/>
                  </a:lnTo>
                  <a:lnTo>
                    <a:pt x="995133" y="792810"/>
                  </a:lnTo>
                  <a:lnTo>
                    <a:pt x="997165" y="790295"/>
                  </a:lnTo>
                  <a:close/>
                </a:path>
                <a:path w="1722755" h="859155">
                  <a:moveTo>
                    <a:pt x="1131633" y="30822"/>
                  </a:moveTo>
                  <a:lnTo>
                    <a:pt x="1130769" y="22656"/>
                  </a:lnTo>
                  <a:lnTo>
                    <a:pt x="1127112" y="19697"/>
                  </a:lnTo>
                  <a:lnTo>
                    <a:pt x="1108392" y="21691"/>
                  </a:lnTo>
                  <a:lnTo>
                    <a:pt x="1106398" y="2959"/>
                  </a:lnTo>
                  <a:lnTo>
                    <a:pt x="1102728" y="0"/>
                  </a:lnTo>
                  <a:lnTo>
                    <a:pt x="1094562" y="876"/>
                  </a:lnTo>
                  <a:lnTo>
                    <a:pt x="1091603" y="4533"/>
                  </a:lnTo>
                  <a:lnTo>
                    <a:pt x="1093584" y="23253"/>
                  </a:lnTo>
                  <a:lnTo>
                    <a:pt x="1074851" y="25247"/>
                  </a:lnTo>
                  <a:lnTo>
                    <a:pt x="1071892" y="28905"/>
                  </a:lnTo>
                  <a:lnTo>
                    <a:pt x="1072756" y="37071"/>
                  </a:lnTo>
                  <a:lnTo>
                    <a:pt x="1076426" y="40030"/>
                  </a:lnTo>
                  <a:lnTo>
                    <a:pt x="1095159" y="38049"/>
                  </a:lnTo>
                  <a:lnTo>
                    <a:pt x="1097140" y="56769"/>
                  </a:lnTo>
                  <a:lnTo>
                    <a:pt x="1100810" y="59728"/>
                  </a:lnTo>
                  <a:lnTo>
                    <a:pt x="1108976" y="58864"/>
                  </a:lnTo>
                  <a:lnTo>
                    <a:pt x="1111948" y="55206"/>
                  </a:lnTo>
                  <a:lnTo>
                    <a:pt x="1109954" y="36474"/>
                  </a:lnTo>
                  <a:lnTo>
                    <a:pt x="1124597" y="34925"/>
                  </a:lnTo>
                  <a:lnTo>
                    <a:pt x="1128674" y="34493"/>
                  </a:lnTo>
                  <a:lnTo>
                    <a:pt x="1131633" y="30822"/>
                  </a:lnTo>
                  <a:close/>
                </a:path>
                <a:path w="1722755" h="859155">
                  <a:moveTo>
                    <a:pt x="1143622" y="156616"/>
                  </a:moveTo>
                  <a:lnTo>
                    <a:pt x="1142796" y="148856"/>
                  </a:lnTo>
                  <a:lnTo>
                    <a:pt x="1139329" y="146062"/>
                  </a:lnTo>
                  <a:lnTo>
                    <a:pt x="1121575" y="147942"/>
                  </a:lnTo>
                  <a:lnTo>
                    <a:pt x="1119695" y="130187"/>
                  </a:lnTo>
                  <a:lnTo>
                    <a:pt x="1116215" y="127381"/>
                  </a:lnTo>
                  <a:lnTo>
                    <a:pt x="1108468" y="128206"/>
                  </a:lnTo>
                  <a:lnTo>
                    <a:pt x="1105662" y="131673"/>
                  </a:lnTo>
                  <a:lnTo>
                    <a:pt x="1107541" y="149428"/>
                  </a:lnTo>
                  <a:lnTo>
                    <a:pt x="1089799" y="151307"/>
                  </a:lnTo>
                  <a:lnTo>
                    <a:pt x="1086993" y="154787"/>
                  </a:lnTo>
                  <a:lnTo>
                    <a:pt x="1087818" y="162534"/>
                  </a:lnTo>
                  <a:lnTo>
                    <a:pt x="1091285" y="165341"/>
                  </a:lnTo>
                  <a:lnTo>
                    <a:pt x="1109040" y="163461"/>
                  </a:lnTo>
                  <a:lnTo>
                    <a:pt x="1110919" y="181203"/>
                  </a:lnTo>
                  <a:lnTo>
                    <a:pt x="1114386" y="184010"/>
                  </a:lnTo>
                  <a:lnTo>
                    <a:pt x="1122146" y="183184"/>
                  </a:lnTo>
                  <a:lnTo>
                    <a:pt x="1124940" y="179717"/>
                  </a:lnTo>
                  <a:lnTo>
                    <a:pt x="1123061" y="161963"/>
                  </a:lnTo>
                  <a:lnTo>
                    <a:pt x="1136942" y="160489"/>
                  </a:lnTo>
                  <a:lnTo>
                    <a:pt x="1140815" y="160083"/>
                  </a:lnTo>
                  <a:lnTo>
                    <a:pt x="1143622" y="156616"/>
                  </a:lnTo>
                  <a:close/>
                </a:path>
                <a:path w="1722755" h="859155">
                  <a:moveTo>
                    <a:pt x="1155598" y="282397"/>
                  </a:moveTo>
                  <a:lnTo>
                    <a:pt x="1154811" y="275082"/>
                  </a:lnTo>
                  <a:lnTo>
                    <a:pt x="1151534" y="272427"/>
                  </a:lnTo>
                  <a:lnTo>
                    <a:pt x="1134757" y="274205"/>
                  </a:lnTo>
                  <a:lnTo>
                    <a:pt x="1132979" y="257429"/>
                  </a:lnTo>
                  <a:lnTo>
                    <a:pt x="1129703" y="254787"/>
                  </a:lnTo>
                  <a:lnTo>
                    <a:pt x="1122387" y="255562"/>
                  </a:lnTo>
                  <a:lnTo>
                    <a:pt x="1119733" y="258838"/>
                  </a:lnTo>
                  <a:lnTo>
                    <a:pt x="1121511" y="275615"/>
                  </a:lnTo>
                  <a:lnTo>
                    <a:pt x="1104734" y="277393"/>
                  </a:lnTo>
                  <a:lnTo>
                    <a:pt x="1102080" y="280682"/>
                  </a:lnTo>
                  <a:lnTo>
                    <a:pt x="1102855" y="287997"/>
                  </a:lnTo>
                  <a:lnTo>
                    <a:pt x="1106144" y="290639"/>
                  </a:lnTo>
                  <a:lnTo>
                    <a:pt x="1122921" y="288861"/>
                  </a:lnTo>
                  <a:lnTo>
                    <a:pt x="1124699" y="305638"/>
                  </a:lnTo>
                  <a:lnTo>
                    <a:pt x="1127975" y="308292"/>
                  </a:lnTo>
                  <a:lnTo>
                    <a:pt x="1135291" y="307517"/>
                  </a:lnTo>
                  <a:lnTo>
                    <a:pt x="1137945" y="304228"/>
                  </a:lnTo>
                  <a:lnTo>
                    <a:pt x="1136167" y="287464"/>
                  </a:lnTo>
                  <a:lnTo>
                    <a:pt x="1149286" y="286067"/>
                  </a:lnTo>
                  <a:lnTo>
                    <a:pt x="1152944" y="285673"/>
                  </a:lnTo>
                  <a:lnTo>
                    <a:pt x="1155598" y="282397"/>
                  </a:lnTo>
                  <a:close/>
                </a:path>
                <a:path w="1722755" h="859155">
                  <a:moveTo>
                    <a:pt x="1167574" y="408178"/>
                  </a:moveTo>
                  <a:lnTo>
                    <a:pt x="1166837" y="401294"/>
                  </a:lnTo>
                  <a:lnTo>
                    <a:pt x="1163751" y="398792"/>
                  </a:lnTo>
                  <a:lnTo>
                    <a:pt x="1147953" y="400469"/>
                  </a:lnTo>
                  <a:lnTo>
                    <a:pt x="1146276" y="384670"/>
                  </a:lnTo>
                  <a:lnTo>
                    <a:pt x="1143190" y="382181"/>
                  </a:lnTo>
                  <a:lnTo>
                    <a:pt x="1136294" y="382905"/>
                  </a:lnTo>
                  <a:lnTo>
                    <a:pt x="1133805" y="385991"/>
                  </a:lnTo>
                  <a:lnTo>
                    <a:pt x="1135481" y="401789"/>
                  </a:lnTo>
                  <a:lnTo>
                    <a:pt x="1119682" y="403466"/>
                  </a:lnTo>
                  <a:lnTo>
                    <a:pt x="1117180" y="406565"/>
                  </a:lnTo>
                  <a:lnTo>
                    <a:pt x="1117917" y="413448"/>
                  </a:lnTo>
                  <a:lnTo>
                    <a:pt x="1121003" y="415950"/>
                  </a:lnTo>
                  <a:lnTo>
                    <a:pt x="1136802" y="414274"/>
                  </a:lnTo>
                  <a:lnTo>
                    <a:pt x="1138478" y="430072"/>
                  </a:lnTo>
                  <a:lnTo>
                    <a:pt x="1141564" y="432562"/>
                  </a:lnTo>
                  <a:lnTo>
                    <a:pt x="1148461" y="431838"/>
                  </a:lnTo>
                  <a:lnTo>
                    <a:pt x="1150962" y="428752"/>
                  </a:lnTo>
                  <a:lnTo>
                    <a:pt x="1149286" y="412953"/>
                  </a:lnTo>
                  <a:lnTo>
                    <a:pt x="1161630" y="411632"/>
                  </a:lnTo>
                  <a:lnTo>
                    <a:pt x="1165072" y="411276"/>
                  </a:lnTo>
                  <a:lnTo>
                    <a:pt x="1167574" y="408178"/>
                  </a:lnTo>
                  <a:close/>
                </a:path>
                <a:path w="1722755" h="859155">
                  <a:moveTo>
                    <a:pt x="1179563" y="533958"/>
                  </a:moveTo>
                  <a:lnTo>
                    <a:pt x="1178864" y="527494"/>
                  </a:lnTo>
                  <a:lnTo>
                    <a:pt x="1175969" y="525145"/>
                  </a:lnTo>
                  <a:lnTo>
                    <a:pt x="1161148" y="526719"/>
                  </a:lnTo>
                  <a:lnTo>
                    <a:pt x="1159573" y="511898"/>
                  </a:lnTo>
                  <a:lnTo>
                    <a:pt x="1156665" y="509549"/>
                  </a:lnTo>
                  <a:lnTo>
                    <a:pt x="1150200" y="510235"/>
                  </a:lnTo>
                  <a:lnTo>
                    <a:pt x="1147851" y="513143"/>
                  </a:lnTo>
                  <a:lnTo>
                    <a:pt x="1149426" y="527964"/>
                  </a:lnTo>
                  <a:lnTo>
                    <a:pt x="1134605" y="529539"/>
                  </a:lnTo>
                  <a:lnTo>
                    <a:pt x="1132255" y="532447"/>
                  </a:lnTo>
                  <a:lnTo>
                    <a:pt x="1132941" y="538911"/>
                  </a:lnTo>
                  <a:lnTo>
                    <a:pt x="1135849" y="541261"/>
                  </a:lnTo>
                  <a:lnTo>
                    <a:pt x="1150670" y="539686"/>
                  </a:lnTo>
                  <a:lnTo>
                    <a:pt x="1152245" y="554507"/>
                  </a:lnTo>
                  <a:lnTo>
                    <a:pt x="1155141" y="556856"/>
                  </a:lnTo>
                  <a:lnTo>
                    <a:pt x="1161618" y="556171"/>
                  </a:lnTo>
                  <a:lnTo>
                    <a:pt x="1163955" y="553262"/>
                  </a:lnTo>
                  <a:lnTo>
                    <a:pt x="1162392" y="538441"/>
                  </a:lnTo>
                  <a:lnTo>
                    <a:pt x="1173975" y="537210"/>
                  </a:lnTo>
                  <a:lnTo>
                    <a:pt x="1177213" y="536867"/>
                  </a:lnTo>
                  <a:lnTo>
                    <a:pt x="1179563" y="533958"/>
                  </a:lnTo>
                  <a:close/>
                </a:path>
                <a:path w="1722755" h="859155">
                  <a:moveTo>
                    <a:pt x="1191526" y="659752"/>
                  </a:moveTo>
                  <a:lnTo>
                    <a:pt x="1190891" y="653707"/>
                  </a:lnTo>
                  <a:lnTo>
                    <a:pt x="1188186" y="651522"/>
                  </a:lnTo>
                  <a:lnTo>
                    <a:pt x="1174330" y="652983"/>
                  </a:lnTo>
                  <a:lnTo>
                    <a:pt x="1172857" y="639140"/>
                  </a:lnTo>
                  <a:lnTo>
                    <a:pt x="1170152" y="636943"/>
                  </a:lnTo>
                  <a:lnTo>
                    <a:pt x="1164107" y="637590"/>
                  </a:lnTo>
                  <a:lnTo>
                    <a:pt x="1161923" y="640295"/>
                  </a:lnTo>
                  <a:lnTo>
                    <a:pt x="1163383" y="654151"/>
                  </a:lnTo>
                  <a:lnTo>
                    <a:pt x="1149540" y="655624"/>
                  </a:lnTo>
                  <a:lnTo>
                    <a:pt x="1147343" y="658329"/>
                  </a:lnTo>
                  <a:lnTo>
                    <a:pt x="1147991" y="664375"/>
                  </a:lnTo>
                  <a:lnTo>
                    <a:pt x="1150696" y="666559"/>
                  </a:lnTo>
                  <a:lnTo>
                    <a:pt x="1164551" y="665086"/>
                  </a:lnTo>
                  <a:lnTo>
                    <a:pt x="1166025" y="678942"/>
                  </a:lnTo>
                  <a:lnTo>
                    <a:pt x="1168730" y="681126"/>
                  </a:lnTo>
                  <a:lnTo>
                    <a:pt x="1174775" y="680491"/>
                  </a:lnTo>
                  <a:lnTo>
                    <a:pt x="1176959" y="677786"/>
                  </a:lnTo>
                  <a:lnTo>
                    <a:pt x="1175499" y="663930"/>
                  </a:lnTo>
                  <a:lnTo>
                    <a:pt x="1186319" y="662787"/>
                  </a:lnTo>
                  <a:lnTo>
                    <a:pt x="1189342" y="662457"/>
                  </a:lnTo>
                  <a:lnTo>
                    <a:pt x="1191526" y="659752"/>
                  </a:lnTo>
                  <a:close/>
                </a:path>
                <a:path w="1722755" h="859155">
                  <a:moveTo>
                    <a:pt x="1203515" y="785545"/>
                  </a:moveTo>
                  <a:lnTo>
                    <a:pt x="1202918" y="779932"/>
                  </a:lnTo>
                  <a:lnTo>
                    <a:pt x="1200404" y="777887"/>
                  </a:lnTo>
                  <a:lnTo>
                    <a:pt x="1187526" y="779259"/>
                  </a:lnTo>
                  <a:lnTo>
                    <a:pt x="1186167" y="766381"/>
                  </a:lnTo>
                  <a:lnTo>
                    <a:pt x="1183640" y="764349"/>
                  </a:lnTo>
                  <a:lnTo>
                    <a:pt x="1178026" y="764946"/>
                  </a:lnTo>
                  <a:lnTo>
                    <a:pt x="1175994" y="767461"/>
                  </a:lnTo>
                  <a:lnTo>
                    <a:pt x="1177353" y="780338"/>
                  </a:lnTo>
                  <a:lnTo>
                    <a:pt x="1164488" y="781697"/>
                  </a:lnTo>
                  <a:lnTo>
                    <a:pt x="1162443" y="784225"/>
                  </a:lnTo>
                  <a:lnTo>
                    <a:pt x="1163040" y="789838"/>
                  </a:lnTo>
                  <a:lnTo>
                    <a:pt x="1165555" y="791870"/>
                  </a:lnTo>
                  <a:lnTo>
                    <a:pt x="1178433" y="790511"/>
                  </a:lnTo>
                  <a:lnTo>
                    <a:pt x="1179804" y="803376"/>
                  </a:lnTo>
                  <a:lnTo>
                    <a:pt x="1182319" y="805421"/>
                  </a:lnTo>
                  <a:lnTo>
                    <a:pt x="1187932" y="804824"/>
                  </a:lnTo>
                  <a:lnTo>
                    <a:pt x="1189977" y="802309"/>
                  </a:lnTo>
                  <a:lnTo>
                    <a:pt x="1188605" y="789432"/>
                  </a:lnTo>
                  <a:lnTo>
                    <a:pt x="1198676" y="788352"/>
                  </a:lnTo>
                  <a:lnTo>
                    <a:pt x="1201483" y="788060"/>
                  </a:lnTo>
                  <a:lnTo>
                    <a:pt x="1203515" y="785545"/>
                  </a:lnTo>
                  <a:close/>
                </a:path>
                <a:path w="1722755" h="859155">
                  <a:moveTo>
                    <a:pt x="1329778" y="122758"/>
                  </a:moveTo>
                  <a:lnTo>
                    <a:pt x="1328953" y="114998"/>
                  </a:lnTo>
                  <a:lnTo>
                    <a:pt x="1325486" y="112191"/>
                  </a:lnTo>
                  <a:lnTo>
                    <a:pt x="1307731" y="114084"/>
                  </a:lnTo>
                  <a:lnTo>
                    <a:pt x="1305852" y="96329"/>
                  </a:lnTo>
                  <a:lnTo>
                    <a:pt x="1302385" y="93522"/>
                  </a:lnTo>
                  <a:lnTo>
                    <a:pt x="1294638" y="94348"/>
                  </a:lnTo>
                  <a:lnTo>
                    <a:pt x="1291831" y="97815"/>
                  </a:lnTo>
                  <a:lnTo>
                    <a:pt x="1293710" y="115570"/>
                  </a:lnTo>
                  <a:lnTo>
                    <a:pt x="1275956" y="117449"/>
                  </a:lnTo>
                  <a:lnTo>
                    <a:pt x="1273149" y="120929"/>
                  </a:lnTo>
                  <a:lnTo>
                    <a:pt x="1273975" y="128676"/>
                  </a:lnTo>
                  <a:lnTo>
                    <a:pt x="1277454" y="131483"/>
                  </a:lnTo>
                  <a:lnTo>
                    <a:pt x="1295196" y="129590"/>
                  </a:lnTo>
                  <a:lnTo>
                    <a:pt x="1297089" y="147345"/>
                  </a:lnTo>
                  <a:lnTo>
                    <a:pt x="1300556" y="150152"/>
                  </a:lnTo>
                  <a:lnTo>
                    <a:pt x="1308303" y="149326"/>
                  </a:lnTo>
                  <a:lnTo>
                    <a:pt x="1311109" y="145859"/>
                  </a:lnTo>
                  <a:lnTo>
                    <a:pt x="1309230" y="128104"/>
                  </a:lnTo>
                  <a:lnTo>
                    <a:pt x="1323098" y="126631"/>
                  </a:lnTo>
                  <a:lnTo>
                    <a:pt x="1326972" y="126225"/>
                  </a:lnTo>
                  <a:lnTo>
                    <a:pt x="1329778" y="122758"/>
                  </a:lnTo>
                  <a:close/>
                </a:path>
                <a:path w="1722755" h="859155">
                  <a:moveTo>
                    <a:pt x="1341691" y="247942"/>
                  </a:moveTo>
                  <a:lnTo>
                    <a:pt x="1340916" y="240626"/>
                  </a:lnTo>
                  <a:lnTo>
                    <a:pt x="1337627" y="237972"/>
                  </a:lnTo>
                  <a:lnTo>
                    <a:pt x="1320863" y="239750"/>
                  </a:lnTo>
                  <a:lnTo>
                    <a:pt x="1319085" y="222973"/>
                  </a:lnTo>
                  <a:lnTo>
                    <a:pt x="1315796" y="220319"/>
                  </a:lnTo>
                  <a:lnTo>
                    <a:pt x="1308481" y="221094"/>
                  </a:lnTo>
                  <a:lnTo>
                    <a:pt x="1305826" y="224383"/>
                  </a:lnTo>
                  <a:lnTo>
                    <a:pt x="1307604" y="241160"/>
                  </a:lnTo>
                  <a:lnTo>
                    <a:pt x="1290840" y="242938"/>
                  </a:lnTo>
                  <a:lnTo>
                    <a:pt x="1288186" y="246214"/>
                  </a:lnTo>
                  <a:lnTo>
                    <a:pt x="1288961" y="253530"/>
                  </a:lnTo>
                  <a:lnTo>
                    <a:pt x="1292250" y="256184"/>
                  </a:lnTo>
                  <a:lnTo>
                    <a:pt x="1309014" y="254406"/>
                  </a:lnTo>
                  <a:lnTo>
                    <a:pt x="1310792" y="271183"/>
                  </a:lnTo>
                  <a:lnTo>
                    <a:pt x="1314081" y="273837"/>
                  </a:lnTo>
                  <a:lnTo>
                    <a:pt x="1321396" y="273050"/>
                  </a:lnTo>
                  <a:lnTo>
                    <a:pt x="1324051" y="269773"/>
                  </a:lnTo>
                  <a:lnTo>
                    <a:pt x="1322273" y="252996"/>
                  </a:lnTo>
                  <a:lnTo>
                    <a:pt x="1335379" y="251612"/>
                  </a:lnTo>
                  <a:lnTo>
                    <a:pt x="1339037" y="251218"/>
                  </a:lnTo>
                  <a:lnTo>
                    <a:pt x="1341691" y="247942"/>
                  </a:lnTo>
                  <a:close/>
                </a:path>
                <a:path w="1722755" h="859155">
                  <a:moveTo>
                    <a:pt x="1353604" y="373126"/>
                  </a:moveTo>
                  <a:lnTo>
                    <a:pt x="1352880" y="366229"/>
                  </a:lnTo>
                  <a:lnTo>
                    <a:pt x="1349781" y="363728"/>
                  </a:lnTo>
                  <a:lnTo>
                    <a:pt x="1333982" y="365404"/>
                  </a:lnTo>
                  <a:lnTo>
                    <a:pt x="1332306" y="349605"/>
                  </a:lnTo>
                  <a:lnTo>
                    <a:pt x="1329220" y="347116"/>
                  </a:lnTo>
                  <a:lnTo>
                    <a:pt x="1322324" y="347840"/>
                  </a:lnTo>
                  <a:lnTo>
                    <a:pt x="1319834" y="350939"/>
                  </a:lnTo>
                  <a:lnTo>
                    <a:pt x="1321511" y="366737"/>
                  </a:lnTo>
                  <a:lnTo>
                    <a:pt x="1305712" y="368414"/>
                  </a:lnTo>
                  <a:lnTo>
                    <a:pt x="1303210" y="371500"/>
                  </a:lnTo>
                  <a:lnTo>
                    <a:pt x="1303947" y="378396"/>
                  </a:lnTo>
                  <a:lnTo>
                    <a:pt x="1307033" y="380885"/>
                  </a:lnTo>
                  <a:lnTo>
                    <a:pt x="1322832" y="379209"/>
                  </a:lnTo>
                  <a:lnTo>
                    <a:pt x="1324508" y="395008"/>
                  </a:lnTo>
                  <a:lnTo>
                    <a:pt x="1327594" y="397510"/>
                  </a:lnTo>
                  <a:lnTo>
                    <a:pt x="1334490" y="396773"/>
                  </a:lnTo>
                  <a:lnTo>
                    <a:pt x="1336992" y="393687"/>
                  </a:lnTo>
                  <a:lnTo>
                    <a:pt x="1335316" y="377888"/>
                  </a:lnTo>
                  <a:lnTo>
                    <a:pt x="1347660" y="376580"/>
                  </a:lnTo>
                  <a:lnTo>
                    <a:pt x="1351114" y="376212"/>
                  </a:lnTo>
                  <a:lnTo>
                    <a:pt x="1353604" y="373126"/>
                  </a:lnTo>
                  <a:close/>
                </a:path>
                <a:path w="1722755" h="859155">
                  <a:moveTo>
                    <a:pt x="1365529" y="498297"/>
                  </a:moveTo>
                  <a:lnTo>
                    <a:pt x="1364843" y="491832"/>
                  </a:lnTo>
                  <a:lnTo>
                    <a:pt x="1361935" y="489483"/>
                  </a:lnTo>
                  <a:lnTo>
                    <a:pt x="1347114" y="491058"/>
                  </a:lnTo>
                  <a:lnTo>
                    <a:pt x="1345539" y="476237"/>
                  </a:lnTo>
                  <a:lnTo>
                    <a:pt x="1342644" y="473887"/>
                  </a:lnTo>
                  <a:lnTo>
                    <a:pt x="1336167" y="474573"/>
                  </a:lnTo>
                  <a:lnTo>
                    <a:pt x="1333830" y="477481"/>
                  </a:lnTo>
                  <a:lnTo>
                    <a:pt x="1335405" y="492302"/>
                  </a:lnTo>
                  <a:lnTo>
                    <a:pt x="1320571" y="493877"/>
                  </a:lnTo>
                  <a:lnTo>
                    <a:pt x="1318234" y="496773"/>
                  </a:lnTo>
                  <a:lnTo>
                    <a:pt x="1318920" y="503250"/>
                  </a:lnTo>
                  <a:lnTo>
                    <a:pt x="1321816" y="505587"/>
                  </a:lnTo>
                  <a:lnTo>
                    <a:pt x="1336636" y="504012"/>
                  </a:lnTo>
                  <a:lnTo>
                    <a:pt x="1338211" y="518845"/>
                  </a:lnTo>
                  <a:lnTo>
                    <a:pt x="1341120" y="521182"/>
                  </a:lnTo>
                  <a:lnTo>
                    <a:pt x="1347584" y="520496"/>
                  </a:lnTo>
                  <a:lnTo>
                    <a:pt x="1349933" y="517601"/>
                  </a:lnTo>
                  <a:lnTo>
                    <a:pt x="1348359" y="502767"/>
                  </a:lnTo>
                  <a:lnTo>
                    <a:pt x="1359954" y="501548"/>
                  </a:lnTo>
                  <a:lnTo>
                    <a:pt x="1363179" y="501205"/>
                  </a:lnTo>
                  <a:lnTo>
                    <a:pt x="1365529" y="498297"/>
                  </a:lnTo>
                  <a:close/>
                </a:path>
                <a:path w="1722755" h="859155">
                  <a:moveTo>
                    <a:pt x="1377442" y="623481"/>
                  </a:moveTo>
                  <a:lnTo>
                    <a:pt x="1376794" y="617435"/>
                  </a:lnTo>
                  <a:lnTo>
                    <a:pt x="1374089" y="615251"/>
                  </a:lnTo>
                  <a:lnTo>
                    <a:pt x="1360246" y="616724"/>
                  </a:lnTo>
                  <a:lnTo>
                    <a:pt x="1358773" y="602869"/>
                  </a:lnTo>
                  <a:lnTo>
                    <a:pt x="1356067" y="600684"/>
                  </a:lnTo>
                  <a:lnTo>
                    <a:pt x="1350010" y="601319"/>
                  </a:lnTo>
                  <a:lnTo>
                    <a:pt x="1347825" y="604037"/>
                  </a:lnTo>
                  <a:lnTo>
                    <a:pt x="1349298" y="617880"/>
                  </a:lnTo>
                  <a:lnTo>
                    <a:pt x="1335443" y="619353"/>
                  </a:lnTo>
                  <a:lnTo>
                    <a:pt x="1333258" y="622058"/>
                  </a:lnTo>
                  <a:lnTo>
                    <a:pt x="1333893" y="628103"/>
                  </a:lnTo>
                  <a:lnTo>
                    <a:pt x="1336611" y="630301"/>
                  </a:lnTo>
                  <a:lnTo>
                    <a:pt x="1350454" y="628827"/>
                  </a:lnTo>
                  <a:lnTo>
                    <a:pt x="1351927" y="642683"/>
                  </a:lnTo>
                  <a:lnTo>
                    <a:pt x="1354632" y="644867"/>
                  </a:lnTo>
                  <a:lnTo>
                    <a:pt x="1360678" y="644220"/>
                  </a:lnTo>
                  <a:lnTo>
                    <a:pt x="1362875" y="641515"/>
                  </a:lnTo>
                  <a:lnTo>
                    <a:pt x="1361401" y="627659"/>
                  </a:lnTo>
                  <a:lnTo>
                    <a:pt x="1372235" y="626516"/>
                  </a:lnTo>
                  <a:lnTo>
                    <a:pt x="1375257" y="626198"/>
                  </a:lnTo>
                  <a:lnTo>
                    <a:pt x="1377442" y="623481"/>
                  </a:lnTo>
                  <a:close/>
                </a:path>
                <a:path w="1722755" h="859155">
                  <a:moveTo>
                    <a:pt x="1389354" y="748665"/>
                  </a:moveTo>
                  <a:lnTo>
                    <a:pt x="1388757" y="743051"/>
                  </a:lnTo>
                  <a:lnTo>
                    <a:pt x="1386243" y="741019"/>
                  </a:lnTo>
                  <a:lnTo>
                    <a:pt x="1373365" y="742378"/>
                  </a:lnTo>
                  <a:lnTo>
                    <a:pt x="1371993" y="729513"/>
                  </a:lnTo>
                  <a:lnTo>
                    <a:pt x="1369479" y="727468"/>
                  </a:lnTo>
                  <a:lnTo>
                    <a:pt x="1363865" y="728065"/>
                  </a:lnTo>
                  <a:lnTo>
                    <a:pt x="1361833" y="730580"/>
                  </a:lnTo>
                  <a:lnTo>
                    <a:pt x="1363192" y="743458"/>
                  </a:lnTo>
                  <a:lnTo>
                    <a:pt x="1350327" y="744829"/>
                  </a:lnTo>
                  <a:lnTo>
                    <a:pt x="1348282" y="747344"/>
                  </a:lnTo>
                  <a:lnTo>
                    <a:pt x="1348879" y="752957"/>
                  </a:lnTo>
                  <a:lnTo>
                    <a:pt x="1351394" y="755002"/>
                  </a:lnTo>
                  <a:lnTo>
                    <a:pt x="1364272" y="753630"/>
                  </a:lnTo>
                  <a:lnTo>
                    <a:pt x="1365643" y="766508"/>
                  </a:lnTo>
                  <a:lnTo>
                    <a:pt x="1368158" y="768540"/>
                  </a:lnTo>
                  <a:lnTo>
                    <a:pt x="1373771" y="767943"/>
                  </a:lnTo>
                  <a:lnTo>
                    <a:pt x="1375816" y="765429"/>
                  </a:lnTo>
                  <a:lnTo>
                    <a:pt x="1374444" y="752551"/>
                  </a:lnTo>
                  <a:lnTo>
                    <a:pt x="1384515" y="751484"/>
                  </a:lnTo>
                  <a:lnTo>
                    <a:pt x="1387322" y="751179"/>
                  </a:lnTo>
                  <a:lnTo>
                    <a:pt x="1389354" y="748665"/>
                  </a:lnTo>
                  <a:close/>
                </a:path>
                <a:path w="1722755" h="859155">
                  <a:moveTo>
                    <a:pt x="1528191" y="217233"/>
                  </a:moveTo>
                  <a:lnTo>
                    <a:pt x="1527416" y="209918"/>
                  </a:lnTo>
                  <a:lnTo>
                    <a:pt x="1524127" y="207264"/>
                  </a:lnTo>
                  <a:lnTo>
                    <a:pt x="1507363" y="209042"/>
                  </a:lnTo>
                  <a:lnTo>
                    <a:pt x="1505585" y="192265"/>
                  </a:lnTo>
                  <a:lnTo>
                    <a:pt x="1502295" y="189611"/>
                  </a:lnTo>
                  <a:lnTo>
                    <a:pt x="1494980" y="190385"/>
                  </a:lnTo>
                  <a:lnTo>
                    <a:pt x="1492326" y="193675"/>
                  </a:lnTo>
                  <a:lnTo>
                    <a:pt x="1494104" y="210451"/>
                  </a:lnTo>
                  <a:lnTo>
                    <a:pt x="1477340" y="212229"/>
                  </a:lnTo>
                  <a:lnTo>
                    <a:pt x="1474685" y="215506"/>
                  </a:lnTo>
                  <a:lnTo>
                    <a:pt x="1475460" y="222821"/>
                  </a:lnTo>
                  <a:lnTo>
                    <a:pt x="1478737" y="225475"/>
                  </a:lnTo>
                  <a:lnTo>
                    <a:pt x="1495513" y="223697"/>
                  </a:lnTo>
                  <a:lnTo>
                    <a:pt x="1497291" y="240474"/>
                  </a:lnTo>
                  <a:lnTo>
                    <a:pt x="1500581" y="243128"/>
                  </a:lnTo>
                  <a:lnTo>
                    <a:pt x="1507896" y="242341"/>
                  </a:lnTo>
                  <a:lnTo>
                    <a:pt x="1510550" y="239064"/>
                  </a:lnTo>
                  <a:lnTo>
                    <a:pt x="1508772" y="222288"/>
                  </a:lnTo>
                  <a:lnTo>
                    <a:pt x="1521879" y="220903"/>
                  </a:lnTo>
                  <a:lnTo>
                    <a:pt x="1525536" y="220510"/>
                  </a:lnTo>
                  <a:lnTo>
                    <a:pt x="1528191" y="217233"/>
                  </a:lnTo>
                  <a:close/>
                </a:path>
                <a:path w="1722755" h="859155">
                  <a:moveTo>
                    <a:pt x="1540052" y="341884"/>
                  </a:moveTo>
                  <a:lnTo>
                    <a:pt x="1539316" y="334987"/>
                  </a:lnTo>
                  <a:lnTo>
                    <a:pt x="1536230" y="332498"/>
                  </a:lnTo>
                  <a:lnTo>
                    <a:pt x="1520431" y="334175"/>
                  </a:lnTo>
                  <a:lnTo>
                    <a:pt x="1518754" y="318376"/>
                  </a:lnTo>
                  <a:lnTo>
                    <a:pt x="1515656" y="315874"/>
                  </a:lnTo>
                  <a:lnTo>
                    <a:pt x="1508772" y="316611"/>
                  </a:lnTo>
                  <a:lnTo>
                    <a:pt x="1506270" y="319697"/>
                  </a:lnTo>
                  <a:lnTo>
                    <a:pt x="1507947" y="335495"/>
                  </a:lnTo>
                  <a:lnTo>
                    <a:pt x="1492148" y="337172"/>
                  </a:lnTo>
                  <a:lnTo>
                    <a:pt x="1489659" y="340258"/>
                  </a:lnTo>
                  <a:lnTo>
                    <a:pt x="1490383" y="347154"/>
                  </a:lnTo>
                  <a:lnTo>
                    <a:pt x="1493481" y="349656"/>
                  </a:lnTo>
                  <a:lnTo>
                    <a:pt x="1509280" y="347980"/>
                  </a:lnTo>
                  <a:lnTo>
                    <a:pt x="1510957" y="363778"/>
                  </a:lnTo>
                  <a:lnTo>
                    <a:pt x="1514043" y="366268"/>
                  </a:lnTo>
                  <a:lnTo>
                    <a:pt x="1520939" y="365544"/>
                  </a:lnTo>
                  <a:lnTo>
                    <a:pt x="1523428" y="362445"/>
                  </a:lnTo>
                  <a:lnTo>
                    <a:pt x="1521752" y="346646"/>
                  </a:lnTo>
                  <a:lnTo>
                    <a:pt x="1534109" y="345338"/>
                  </a:lnTo>
                  <a:lnTo>
                    <a:pt x="1537550" y="344970"/>
                  </a:lnTo>
                  <a:lnTo>
                    <a:pt x="1540052" y="341884"/>
                  </a:lnTo>
                  <a:close/>
                </a:path>
                <a:path w="1722755" h="859155">
                  <a:moveTo>
                    <a:pt x="1551914" y="466534"/>
                  </a:moveTo>
                  <a:lnTo>
                    <a:pt x="1551216" y="460057"/>
                  </a:lnTo>
                  <a:lnTo>
                    <a:pt x="1548320" y="457720"/>
                  </a:lnTo>
                  <a:lnTo>
                    <a:pt x="1533499" y="459295"/>
                  </a:lnTo>
                  <a:lnTo>
                    <a:pt x="1531924" y="444461"/>
                  </a:lnTo>
                  <a:lnTo>
                    <a:pt x="1529016" y="442125"/>
                  </a:lnTo>
                  <a:lnTo>
                    <a:pt x="1522552" y="442810"/>
                  </a:lnTo>
                  <a:lnTo>
                    <a:pt x="1520202" y="445706"/>
                  </a:lnTo>
                  <a:lnTo>
                    <a:pt x="1521777" y="460527"/>
                  </a:lnTo>
                  <a:lnTo>
                    <a:pt x="1506956" y="462102"/>
                  </a:lnTo>
                  <a:lnTo>
                    <a:pt x="1504607" y="465010"/>
                  </a:lnTo>
                  <a:lnTo>
                    <a:pt x="1505292" y="471474"/>
                  </a:lnTo>
                  <a:lnTo>
                    <a:pt x="1508201" y="473824"/>
                  </a:lnTo>
                  <a:lnTo>
                    <a:pt x="1523022" y="472249"/>
                  </a:lnTo>
                  <a:lnTo>
                    <a:pt x="1524596" y="487070"/>
                  </a:lnTo>
                  <a:lnTo>
                    <a:pt x="1527492" y="489419"/>
                  </a:lnTo>
                  <a:lnTo>
                    <a:pt x="1533969" y="488734"/>
                  </a:lnTo>
                  <a:lnTo>
                    <a:pt x="1536306" y="485825"/>
                  </a:lnTo>
                  <a:lnTo>
                    <a:pt x="1534744" y="471004"/>
                  </a:lnTo>
                  <a:lnTo>
                    <a:pt x="1546326" y="469773"/>
                  </a:lnTo>
                  <a:lnTo>
                    <a:pt x="1549565" y="469430"/>
                  </a:lnTo>
                  <a:lnTo>
                    <a:pt x="1551914" y="466534"/>
                  </a:lnTo>
                  <a:close/>
                </a:path>
                <a:path w="1722755" h="859155">
                  <a:moveTo>
                    <a:pt x="1563776" y="591185"/>
                  </a:moveTo>
                  <a:lnTo>
                    <a:pt x="1563128" y="585139"/>
                  </a:lnTo>
                  <a:lnTo>
                    <a:pt x="1560423" y="582955"/>
                  </a:lnTo>
                  <a:lnTo>
                    <a:pt x="1546567" y="584428"/>
                  </a:lnTo>
                  <a:lnTo>
                    <a:pt x="1545094" y="570572"/>
                  </a:lnTo>
                  <a:lnTo>
                    <a:pt x="1542389" y="568388"/>
                  </a:lnTo>
                  <a:lnTo>
                    <a:pt x="1536344" y="569023"/>
                  </a:lnTo>
                  <a:lnTo>
                    <a:pt x="1534160" y="571728"/>
                  </a:lnTo>
                  <a:lnTo>
                    <a:pt x="1535633" y="585584"/>
                  </a:lnTo>
                  <a:lnTo>
                    <a:pt x="1521777" y="587057"/>
                  </a:lnTo>
                  <a:lnTo>
                    <a:pt x="1519593" y="589762"/>
                  </a:lnTo>
                  <a:lnTo>
                    <a:pt x="1520228" y="595807"/>
                  </a:lnTo>
                  <a:lnTo>
                    <a:pt x="1522933" y="597992"/>
                  </a:lnTo>
                  <a:lnTo>
                    <a:pt x="1536788" y="596531"/>
                  </a:lnTo>
                  <a:lnTo>
                    <a:pt x="1538262" y="610374"/>
                  </a:lnTo>
                  <a:lnTo>
                    <a:pt x="1540967" y="612571"/>
                  </a:lnTo>
                  <a:lnTo>
                    <a:pt x="1547012" y="611924"/>
                  </a:lnTo>
                  <a:lnTo>
                    <a:pt x="1549196" y="609219"/>
                  </a:lnTo>
                  <a:lnTo>
                    <a:pt x="1547736" y="595363"/>
                  </a:lnTo>
                  <a:lnTo>
                    <a:pt x="1558556" y="594220"/>
                  </a:lnTo>
                  <a:lnTo>
                    <a:pt x="1561579" y="593902"/>
                  </a:lnTo>
                  <a:lnTo>
                    <a:pt x="1563776" y="591185"/>
                  </a:lnTo>
                  <a:close/>
                </a:path>
                <a:path w="1722755" h="859155">
                  <a:moveTo>
                    <a:pt x="1575625" y="715835"/>
                  </a:moveTo>
                  <a:lnTo>
                    <a:pt x="1575028" y="710222"/>
                  </a:lnTo>
                  <a:lnTo>
                    <a:pt x="1572514" y="708190"/>
                  </a:lnTo>
                  <a:lnTo>
                    <a:pt x="1559636" y="709549"/>
                  </a:lnTo>
                  <a:lnTo>
                    <a:pt x="1558277" y="696683"/>
                  </a:lnTo>
                  <a:lnTo>
                    <a:pt x="1555750" y="694639"/>
                  </a:lnTo>
                  <a:lnTo>
                    <a:pt x="1550136" y="695236"/>
                  </a:lnTo>
                  <a:lnTo>
                    <a:pt x="1548104" y="697750"/>
                  </a:lnTo>
                  <a:lnTo>
                    <a:pt x="1549463" y="710628"/>
                  </a:lnTo>
                  <a:lnTo>
                    <a:pt x="1536598" y="712000"/>
                  </a:lnTo>
                  <a:lnTo>
                    <a:pt x="1534553" y="714514"/>
                  </a:lnTo>
                  <a:lnTo>
                    <a:pt x="1535150" y="720128"/>
                  </a:lnTo>
                  <a:lnTo>
                    <a:pt x="1537665" y="722172"/>
                  </a:lnTo>
                  <a:lnTo>
                    <a:pt x="1550543" y="720801"/>
                  </a:lnTo>
                  <a:lnTo>
                    <a:pt x="1551914" y="733666"/>
                  </a:lnTo>
                  <a:lnTo>
                    <a:pt x="1554429" y="735711"/>
                  </a:lnTo>
                  <a:lnTo>
                    <a:pt x="1560042" y="735114"/>
                  </a:lnTo>
                  <a:lnTo>
                    <a:pt x="1562087" y="732599"/>
                  </a:lnTo>
                  <a:lnTo>
                    <a:pt x="1560715" y="719721"/>
                  </a:lnTo>
                  <a:lnTo>
                    <a:pt x="1570786" y="718654"/>
                  </a:lnTo>
                  <a:lnTo>
                    <a:pt x="1573593" y="718350"/>
                  </a:lnTo>
                  <a:lnTo>
                    <a:pt x="1575625" y="715835"/>
                  </a:lnTo>
                  <a:close/>
                </a:path>
                <a:path w="1722755" h="859155">
                  <a:moveTo>
                    <a:pt x="1587487" y="840486"/>
                  </a:moveTo>
                  <a:lnTo>
                    <a:pt x="1586928" y="835304"/>
                  </a:lnTo>
                  <a:lnTo>
                    <a:pt x="1584604" y="833424"/>
                  </a:lnTo>
                  <a:lnTo>
                    <a:pt x="1572704" y="834682"/>
                  </a:lnTo>
                  <a:lnTo>
                    <a:pt x="1571447" y="822782"/>
                  </a:lnTo>
                  <a:lnTo>
                    <a:pt x="1569110" y="820902"/>
                  </a:lnTo>
                  <a:lnTo>
                    <a:pt x="1563928" y="821461"/>
                  </a:lnTo>
                  <a:lnTo>
                    <a:pt x="1562049" y="823785"/>
                  </a:lnTo>
                  <a:lnTo>
                    <a:pt x="1563306" y="835685"/>
                  </a:lnTo>
                  <a:lnTo>
                    <a:pt x="1551406" y="836942"/>
                  </a:lnTo>
                  <a:lnTo>
                    <a:pt x="1549527" y="839279"/>
                  </a:lnTo>
                  <a:lnTo>
                    <a:pt x="1550085" y="844461"/>
                  </a:lnTo>
                  <a:lnTo>
                    <a:pt x="1552409" y="846340"/>
                  </a:lnTo>
                  <a:lnTo>
                    <a:pt x="1564309" y="845083"/>
                  </a:lnTo>
                  <a:lnTo>
                    <a:pt x="1565567" y="856970"/>
                  </a:lnTo>
                  <a:lnTo>
                    <a:pt x="1567903" y="858862"/>
                  </a:lnTo>
                  <a:lnTo>
                    <a:pt x="1573085" y="858304"/>
                  </a:lnTo>
                  <a:lnTo>
                    <a:pt x="1574965" y="855980"/>
                  </a:lnTo>
                  <a:lnTo>
                    <a:pt x="1573707" y="844080"/>
                  </a:lnTo>
                  <a:lnTo>
                    <a:pt x="1583004" y="843089"/>
                  </a:lnTo>
                  <a:lnTo>
                    <a:pt x="1585607" y="842822"/>
                  </a:lnTo>
                  <a:lnTo>
                    <a:pt x="1587487" y="840486"/>
                  </a:lnTo>
                  <a:close/>
                </a:path>
                <a:path w="1722755" h="859155">
                  <a:moveTo>
                    <a:pt x="1722602" y="665645"/>
                  </a:moveTo>
                  <a:lnTo>
                    <a:pt x="1721446" y="665759"/>
                  </a:lnTo>
                  <a:lnTo>
                    <a:pt x="1719414" y="668286"/>
                  </a:lnTo>
                  <a:lnTo>
                    <a:pt x="1719999" y="673900"/>
                  </a:lnTo>
                  <a:lnTo>
                    <a:pt x="1722602" y="675932"/>
                  </a:lnTo>
                  <a:lnTo>
                    <a:pt x="1722602" y="665645"/>
                  </a:lnTo>
                  <a:close/>
                </a:path>
                <a:path w="1722755" h="859155">
                  <a:moveTo>
                    <a:pt x="1722602" y="523786"/>
                  </a:moveTo>
                  <a:lnTo>
                    <a:pt x="1721307" y="523925"/>
                  </a:lnTo>
                  <a:lnTo>
                    <a:pt x="1719122" y="526630"/>
                  </a:lnTo>
                  <a:lnTo>
                    <a:pt x="1720596" y="540486"/>
                  </a:lnTo>
                  <a:lnTo>
                    <a:pt x="1706740" y="541959"/>
                  </a:lnTo>
                  <a:lnTo>
                    <a:pt x="1704555" y="544664"/>
                  </a:lnTo>
                  <a:lnTo>
                    <a:pt x="1705190" y="550710"/>
                  </a:lnTo>
                  <a:lnTo>
                    <a:pt x="1707896" y="552894"/>
                  </a:lnTo>
                  <a:lnTo>
                    <a:pt x="1721751" y="551434"/>
                  </a:lnTo>
                  <a:lnTo>
                    <a:pt x="1722602" y="559384"/>
                  </a:lnTo>
                  <a:lnTo>
                    <a:pt x="1722602" y="523786"/>
                  </a:lnTo>
                  <a:close/>
                </a:path>
                <a:path w="1722755" h="859155">
                  <a:moveTo>
                    <a:pt x="1722602" y="414909"/>
                  </a:moveTo>
                  <a:lnTo>
                    <a:pt x="1718589" y="415340"/>
                  </a:lnTo>
                  <a:lnTo>
                    <a:pt x="1717014" y="400519"/>
                  </a:lnTo>
                  <a:lnTo>
                    <a:pt x="1714106" y="398170"/>
                  </a:lnTo>
                  <a:lnTo>
                    <a:pt x="1707642" y="398856"/>
                  </a:lnTo>
                  <a:lnTo>
                    <a:pt x="1705292" y="401764"/>
                  </a:lnTo>
                  <a:lnTo>
                    <a:pt x="1706867" y="416585"/>
                  </a:lnTo>
                  <a:lnTo>
                    <a:pt x="1692046" y="418160"/>
                  </a:lnTo>
                  <a:lnTo>
                    <a:pt x="1689696" y="421055"/>
                  </a:lnTo>
                  <a:lnTo>
                    <a:pt x="1690382" y="427532"/>
                  </a:lnTo>
                  <a:lnTo>
                    <a:pt x="1693291" y="429869"/>
                  </a:lnTo>
                  <a:lnTo>
                    <a:pt x="1708111" y="428294"/>
                  </a:lnTo>
                  <a:lnTo>
                    <a:pt x="1709686" y="443128"/>
                  </a:lnTo>
                  <a:lnTo>
                    <a:pt x="1712595" y="445465"/>
                  </a:lnTo>
                  <a:lnTo>
                    <a:pt x="1719059" y="444779"/>
                  </a:lnTo>
                  <a:lnTo>
                    <a:pt x="1721408" y="441883"/>
                  </a:lnTo>
                  <a:lnTo>
                    <a:pt x="1719834" y="427062"/>
                  </a:lnTo>
                  <a:lnTo>
                    <a:pt x="1722602" y="426758"/>
                  </a:lnTo>
                  <a:lnTo>
                    <a:pt x="1722602" y="414909"/>
                  </a:lnTo>
                  <a:close/>
                </a:path>
                <a:path w="1722755" h="859155">
                  <a:moveTo>
                    <a:pt x="1722602" y="290626"/>
                  </a:moveTo>
                  <a:lnTo>
                    <a:pt x="1721446" y="289687"/>
                  </a:lnTo>
                  <a:lnTo>
                    <a:pt x="1705648" y="291363"/>
                  </a:lnTo>
                  <a:lnTo>
                    <a:pt x="1703971" y="275564"/>
                  </a:lnTo>
                  <a:lnTo>
                    <a:pt x="1700872" y="273075"/>
                  </a:lnTo>
                  <a:lnTo>
                    <a:pt x="1693989" y="273799"/>
                  </a:lnTo>
                  <a:lnTo>
                    <a:pt x="1691487" y="276898"/>
                  </a:lnTo>
                  <a:lnTo>
                    <a:pt x="1693164" y="292696"/>
                  </a:lnTo>
                  <a:lnTo>
                    <a:pt x="1677365" y="294373"/>
                  </a:lnTo>
                  <a:lnTo>
                    <a:pt x="1674876" y="297459"/>
                  </a:lnTo>
                  <a:lnTo>
                    <a:pt x="1675599" y="304355"/>
                  </a:lnTo>
                  <a:lnTo>
                    <a:pt x="1678686" y="306844"/>
                  </a:lnTo>
                  <a:lnTo>
                    <a:pt x="1694484" y="305168"/>
                  </a:lnTo>
                  <a:lnTo>
                    <a:pt x="1696161" y="320967"/>
                  </a:lnTo>
                  <a:lnTo>
                    <a:pt x="1699260" y="323469"/>
                  </a:lnTo>
                  <a:lnTo>
                    <a:pt x="1706143" y="322732"/>
                  </a:lnTo>
                  <a:lnTo>
                    <a:pt x="1708645" y="319646"/>
                  </a:lnTo>
                  <a:lnTo>
                    <a:pt x="1706968" y="303847"/>
                  </a:lnTo>
                  <a:lnTo>
                    <a:pt x="1722602" y="302183"/>
                  </a:lnTo>
                  <a:lnTo>
                    <a:pt x="1722602" y="290626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0" name="object 33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4436768" y="0"/>
              <a:ext cx="3851232" cy="2059382"/>
            </a:xfrm>
            <a:prstGeom prst="rect">
              <a:avLst/>
            </a:prstGeom>
          </p:spPr>
        </p:pic>
        <p:sp>
          <p:nvSpPr>
            <p:cNvPr id="331" name="object 331"/>
            <p:cNvSpPr/>
            <p:nvPr/>
          </p:nvSpPr>
          <p:spPr>
            <a:xfrm>
              <a:off x="16202660" y="2029522"/>
              <a:ext cx="231140" cy="201295"/>
            </a:xfrm>
            <a:custGeom>
              <a:avLst/>
              <a:gdLst/>
              <a:ahLst/>
              <a:cxnLst/>
              <a:rect l="l" t="t" r="r" b="b"/>
              <a:pathLst>
                <a:path w="231140" h="201294">
                  <a:moveTo>
                    <a:pt x="34861" y="73939"/>
                  </a:moveTo>
                  <a:lnTo>
                    <a:pt x="34353" y="69176"/>
                  </a:lnTo>
                  <a:lnTo>
                    <a:pt x="32207" y="67437"/>
                  </a:lnTo>
                  <a:lnTo>
                    <a:pt x="21285" y="68605"/>
                  </a:lnTo>
                  <a:lnTo>
                    <a:pt x="20129" y="57670"/>
                  </a:lnTo>
                  <a:lnTo>
                    <a:pt x="17983" y="55943"/>
                  </a:lnTo>
                  <a:lnTo>
                    <a:pt x="13220" y="56451"/>
                  </a:lnTo>
                  <a:lnTo>
                    <a:pt x="11493" y="58597"/>
                  </a:lnTo>
                  <a:lnTo>
                    <a:pt x="12649" y="69519"/>
                  </a:lnTo>
                  <a:lnTo>
                    <a:pt x="1727" y="70675"/>
                  </a:lnTo>
                  <a:lnTo>
                    <a:pt x="0" y="72821"/>
                  </a:lnTo>
                  <a:lnTo>
                    <a:pt x="508" y="77584"/>
                  </a:lnTo>
                  <a:lnTo>
                    <a:pt x="2641" y="79311"/>
                  </a:lnTo>
                  <a:lnTo>
                    <a:pt x="5029" y="79057"/>
                  </a:lnTo>
                  <a:lnTo>
                    <a:pt x="13563" y="78155"/>
                  </a:lnTo>
                  <a:lnTo>
                    <a:pt x="14732" y="89077"/>
                  </a:lnTo>
                  <a:lnTo>
                    <a:pt x="16865" y="90805"/>
                  </a:lnTo>
                  <a:lnTo>
                    <a:pt x="21628" y="90297"/>
                  </a:lnTo>
                  <a:lnTo>
                    <a:pt x="23355" y="88163"/>
                  </a:lnTo>
                  <a:lnTo>
                    <a:pt x="22199" y="77228"/>
                  </a:lnTo>
                  <a:lnTo>
                    <a:pt x="33121" y="76073"/>
                  </a:lnTo>
                  <a:lnTo>
                    <a:pt x="34861" y="73939"/>
                  </a:lnTo>
                  <a:close/>
                </a:path>
                <a:path w="231140" h="201294">
                  <a:moveTo>
                    <a:pt x="44996" y="185940"/>
                  </a:moveTo>
                  <a:lnTo>
                    <a:pt x="44538" y="181597"/>
                  </a:lnTo>
                  <a:lnTo>
                    <a:pt x="42595" y="180022"/>
                  </a:lnTo>
                  <a:lnTo>
                    <a:pt x="32651" y="181076"/>
                  </a:lnTo>
                  <a:lnTo>
                    <a:pt x="31597" y="171132"/>
                  </a:lnTo>
                  <a:lnTo>
                    <a:pt x="29641" y="169557"/>
                  </a:lnTo>
                  <a:lnTo>
                    <a:pt x="25311" y="170014"/>
                  </a:lnTo>
                  <a:lnTo>
                    <a:pt x="23736" y="171970"/>
                  </a:lnTo>
                  <a:lnTo>
                    <a:pt x="24790" y="181914"/>
                  </a:lnTo>
                  <a:lnTo>
                    <a:pt x="14846" y="182968"/>
                  </a:lnTo>
                  <a:lnTo>
                    <a:pt x="13271" y="184912"/>
                  </a:lnTo>
                  <a:lnTo>
                    <a:pt x="13728" y="189255"/>
                  </a:lnTo>
                  <a:lnTo>
                    <a:pt x="15684" y="190830"/>
                  </a:lnTo>
                  <a:lnTo>
                    <a:pt x="17843" y="190601"/>
                  </a:lnTo>
                  <a:lnTo>
                    <a:pt x="25628" y="189776"/>
                  </a:lnTo>
                  <a:lnTo>
                    <a:pt x="26682" y="199720"/>
                  </a:lnTo>
                  <a:lnTo>
                    <a:pt x="28625" y="201295"/>
                  </a:lnTo>
                  <a:lnTo>
                    <a:pt x="32969" y="200825"/>
                  </a:lnTo>
                  <a:lnTo>
                    <a:pt x="34544" y="198882"/>
                  </a:lnTo>
                  <a:lnTo>
                    <a:pt x="33489" y="188937"/>
                  </a:lnTo>
                  <a:lnTo>
                    <a:pt x="43434" y="187883"/>
                  </a:lnTo>
                  <a:lnTo>
                    <a:pt x="44996" y="185940"/>
                  </a:lnTo>
                  <a:close/>
                </a:path>
                <a:path w="231140" h="201294">
                  <a:moveTo>
                    <a:pt x="220560" y="19583"/>
                  </a:moveTo>
                  <a:lnTo>
                    <a:pt x="220002" y="14401"/>
                  </a:lnTo>
                  <a:lnTo>
                    <a:pt x="217678" y="12522"/>
                  </a:lnTo>
                  <a:lnTo>
                    <a:pt x="205778" y="13779"/>
                  </a:lnTo>
                  <a:lnTo>
                    <a:pt x="204520" y="1879"/>
                  </a:lnTo>
                  <a:lnTo>
                    <a:pt x="202184" y="0"/>
                  </a:lnTo>
                  <a:lnTo>
                    <a:pt x="197002" y="558"/>
                  </a:lnTo>
                  <a:lnTo>
                    <a:pt x="195122" y="2882"/>
                  </a:lnTo>
                  <a:lnTo>
                    <a:pt x="196380" y="14782"/>
                  </a:lnTo>
                  <a:lnTo>
                    <a:pt x="184492" y="16040"/>
                  </a:lnTo>
                  <a:lnTo>
                    <a:pt x="182613" y="18376"/>
                  </a:lnTo>
                  <a:lnTo>
                    <a:pt x="183159" y="23558"/>
                  </a:lnTo>
                  <a:lnTo>
                    <a:pt x="185483" y="25438"/>
                  </a:lnTo>
                  <a:lnTo>
                    <a:pt x="188074" y="25158"/>
                  </a:lnTo>
                  <a:lnTo>
                    <a:pt x="197383" y="24180"/>
                  </a:lnTo>
                  <a:lnTo>
                    <a:pt x="198640" y="36068"/>
                  </a:lnTo>
                  <a:lnTo>
                    <a:pt x="200977" y="37960"/>
                  </a:lnTo>
                  <a:lnTo>
                    <a:pt x="206159" y="37401"/>
                  </a:lnTo>
                  <a:lnTo>
                    <a:pt x="208038" y="35077"/>
                  </a:lnTo>
                  <a:lnTo>
                    <a:pt x="206781" y="23177"/>
                  </a:lnTo>
                  <a:lnTo>
                    <a:pt x="218681" y="21920"/>
                  </a:lnTo>
                  <a:lnTo>
                    <a:pt x="220560" y="19583"/>
                  </a:lnTo>
                  <a:close/>
                </a:path>
                <a:path w="231140" h="201294">
                  <a:moveTo>
                    <a:pt x="231076" y="134874"/>
                  </a:moveTo>
                  <a:lnTo>
                    <a:pt x="230581" y="130111"/>
                  </a:lnTo>
                  <a:lnTo>
                    <a:pt x="228434" y="128384"/>
                  </a:lnTo>
                  <a:lnTo>
                    <a:pt x="217512" y="129540"/>
                  </a:lnTo>
                  <a:lnTo>
                    <a:pt x="216357" y="118618"/>
                  </a:lnTo>
                  <a:lnTo>
                    <a:pt x="214210" y="116890"/>
                  </a:lnTo>
                  <a:lnTo>
                    <a:pt x="209448" y="117386"/>
                  </a:lnTo>
                  <a:lnTo>
                    <a:pt x="207721" y="119532"/>
                  </a:lnTo>
                  <a:lnTo>
                    <a:pt x="208876" y="130454"/>
                  </a:lnTo>
                  <a:lnTo>
                    <a:pt x="197954" y="131622"/>
                  </a:lnTo>
                  <a:lnTo>
                    <a:pt x="196227" y="133756"/>
                  </a:lnTo>
                  <a:lnTo>
                    <a:pt x="196735" y="138531"/>
                  </a:lnTo>
                  <a:lnTo>
                    <a:pt x="198869" y="140246"/>
                  </a:lnTo>
                  <a:lnTo>
                    <a:pt x="201256" y="139992"/>
                  </a:lnTo>
                  <a:lnTo>
                    <a:pt x="209791" y="139090"/>
                  </a:lnTo>
                  <a:lnTo>
                    <a:pt x="210959" y="150012"/>
                  </a:lnTo>
                  <a:lnTo>
                    <a:pt x="213093" y="151739"/>
                  </a:lnTo>
                  <a:lnTo>
                    <a:pt x="217855" y="151244"/>
                  </a:lnTo>
                  <a:lnTo>
                    <a:pt x="219583" y="149098"/>
                  </a:lnTo>
                  <a:lnTo>
                    <a:pt x="218427" y="138176"/>
                  </a:lnTo>
                  <a:lnTo>
                    <a:pt x="229349" y="137020"/>
                  </a:lnTo>
                  <a:lnTo>
                    <a:pt x="231076" y="134874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32" name="object 332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4253486" y="0"/>
            <a:ext cx="98826" cy="227297"/>
          </a:xfrm>
          <a:prstGeom prst="rect">
            <a:avLst/>
          </a:prstGeom>
        </p:spPr>
      </p:pic>
      <p:grpSp>
        <p:nvGrpSpPr>
          <p:cNvPr id="333" name="object 333"/>
          <p:cNvGrpSpPr/>
          <p:nvPr/>
        </p:nvGrpSpPr>
        <p:grpSpPr>
          <a:xfrm>
            <a:off x="974786" y="8709377"/>
            <a:ext cx="7373620" cy="1577975"/>
            <a:chOff x="974786" y="8709377"/>
            <a:chExt cx="7373620" cy="1577975"/>
          </a:xfrm>
        </p:grpSpPr>
        <p:pic>
          <p:nvPicPr>
            <p:cNvPr id="334" name="object 3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74786" y="9251937"/>
              <a:ext cx="83856" cy="83856"/>
            </a:xfrm>
            <a:prstGeom prst="rect">
              <a:avLst/>
            </a:prstGeom>
          </p:spPr>
        </p:pic>
        <p:pic>
          <p:nvPicPr>
            <p:cNvPr id="335" name="object 3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76262" y="9117012"/>
              <a:ext cx="80522" cy="80522"/>
            </a:xfrm>
            <a:prstGeom prst="rect">
              <a:avLst/>
            </a:prstGeom>
          </p:spPr>
        </p:pic>
        <p:pic>
          <p:nvPicPr>
            <p:cNvPr id="336" name="object 3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7732" y="8982088"/>
              <a:ext cx="77190" cy="77189"/>
            </a:xfrm>
            <a:prstGeom prst="rect">
              <a:avLst/>
            </a:prstGeom>
          </p:spPr>
        </p:pic>
        <p:pic>
          <p:nvPicPr>
            <p:cNvPr id="337" name="object 33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979202" y="8847156"/>
              <a:ext cx="73882" cy="73882"/>
            </a:xfrm>
            <a:prstGeom prst="rect">
              <a:avLst/>
            </a:prstGeom>
          </p:spPr>
        </p:pic>
        <p:pic>
          <p:nvPicPr>
            <p:cNvPr id="338" name="object 3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92202" y="9262488"/>
              <a:ext cx="83856" cy="83856"/>
            </a:xfrm>
            <a:prstGeom prst="rect">
              <a:avLst/>
            </a:prstGeom>
          </p:spPr>
        </p:pic>
        <p:pic>
          <p:nvPicPr>
            <p:cNvPr id="339" name="object 3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94059" y="9128219"/>
              <a:ext cx="80522" cy="80522"/>
            </a:xfrm>
            <a:prstGeom prst="rect">
              <a:avLst/>
            </a:prstGeom>
          </p:spPr>
        </p:pic>
        <p:pic>
          <p:nvPicPr>
            <p:cNvPr id="340" name="object 34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195915" y="8993944"/>
              <a:ext cx="77190" cy="77189"/>
            </a:xfrm>
            <a:prstGeom prst="rect">
              <a:avLst/>
            </a:prstGeom>
          </p:spPr>
        </p:pic>
        <p:pic>
          <p:nvPicPr>
            <p:cNvPr id="341" name="object 3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97760" y="8859669"/>
              <a:ext cx="73882" cy="73882"/>
            </a:xfrm>
            <a:prstGeom prst="rect">
              <a:avLst/>
            </a:prstGeom>
          </p:spPr>
        </p:pic>
        <p:pic>
          <p:nvPicPr>
            <p:cNvPr id="342" name="object 34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97709" y="9135890"/>
              <a:ext cx="80523" cy="80522"/>
            </a:xfrm>
            <a:prstGeom prst="rect">
              <a:avLst/>
            </a:prstGeom>
          </p:spPr>
        </p:pic>
        <p:pic>
          <p:nvPicPr>
            <p:cNvPr id="343" name="object 3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5846" y="9269581"/>
              <a:ext cx="83856" cy="83856"/>
            </a:xfrm>
            <a:prstGeom prst="rect">
              <a:avLst/>
            </a:prstGeom>
          </p:spPr>
        </p:pic>
        <p:pic>
          <p:nvPicPr>
            <p:cNvPr id="344" name="object 34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99565" y="9002192"/>
              <a:ext cx="77190" cy="77189"/>
            </a:xfrm>
            <a:prstGeom prst="rect">
              <a:avLst/>
            </a:prstGeom>
          </p:spPr>
        </p:pic>
        <p:pic>
          <p:nvPicPr>
            <p:cNvPr id="345" name="object 34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01404" y="8868494"/>
              <a:ext cx="73882" cy="73882"/>
            </a:xfrm>
            <a:prstGeom prst="rect">
              <a:avLst/>
            </a:prstGeom>
          </p:spPr>
        </p:pic>
        <p:pic>
          <p:nvPicPr>
            <p:cNvPr id="346" name="object 34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599496" y="9283255"/>
              <a:ext cx="83856" cy="83856"/>
            </a:xfrm>
            <a:prstGeom prst="rect">
              <a:avLst/>
            </a:prstGeom>
          </p:spPr>
        </p:pic>
        <p:pic>
          <p:nvPicPr>
            <p:cNvPr id="347" name="object 3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01353" y="9150804"/>
              <a:ext cx="80529" cy="80522"/>
            </a:xfrm>
            <a:prstGeom prst="rect">
              <a:avLst/>
            </a:prstGeom>
          </p:spPr>
        </p:pic>
        <p:pic>
          <p:nvPicPr>
            <p:cNvPr id="348" name="object 34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603216" y="9018353"/>
              <a:ext cx="77190" cy="77189"/>
            </a:xfrm>
            <a:prstGeom prst="rect">
              <a:avLst/>
            </a:prstGeom>
          </p:spPr>
        </p:pic>
        <p:pic>
          <p:nvPicPr>
            <p:cNvPr id="349" name="object 34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605054" y="8885889"/>
              <a:ext cx="73882" cy="73882"/>
            </a:xfrm>
            <a:prstGeom prst="rect">
              <a:avLst/>
            </a:prstGeom>
          </p:spPr>
        </p:pic>
        <p:pic>
          <p:nvPicPr>
            <p:cNvPr id="350" name="object 35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05003" y="9169189"/>
              <a:ext cx="80523" cy="80522"/>
            </a:xfrm>
            <a:prstGeom prst="rect">
              <a:avLst/>
            </a:prstGeom>
          </p:spPr>
        </p:pic>
        <p:pic>
          <p:nvPicPr>
            <p:cNvPr id="351" name="object 3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03146" y="9300046"/>
              <a:ext cx="83856" cy="83856"/>
            </a:xfrm>
            <a:prstGeom prst="rect">
              <a:avLst/>
            </a:prstGeom>
          </p:spPr>
        </p:pic>
        <p:pic>
          <p:nvPicPr>
            <p:cNvPr id="352" name="object 3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06859" y="9038333"/>
              <a:ext cx="77190" cy="77189"/>
            </a:xfrm>
            <a:prstGeom prst="rect">
              <a:avLst/>
            </a:prstGeom>
          </p:spPr>
        </p:pic>
        <p:pic>
          <p:nvPicPr>
            <p:cNvPr id="353" name="object 35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808704" y="8907476"/>
              <a:ext cx="73882" cy="73882"/>
            </a:xfrm>
            <a:prstGeom prst="rect">
              <a:avLst/>
            </a:prstGeom>
          </p:spPr>
        </p:pic>
        <p:pic>
          <p:nvPicPr>
            <p:cNvPr id="354" name="object 3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06790" y="9321542"/>
              <a:ext cx="83856" cy="83856"/>
            </a:xfrm>
            <a:prstGeom prst="rect">
              <a:avLst/>
            </a:prstGeom>
          </p:spPr>
        </p:pic>
        <p:pic>
          <p:nvPicPr>
            <p:cNvPr id="355" name="object 3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08653" y="9192673"/>
              <a:ext cx="80522" cy="80522"/>
            </a:xfrm>
            <a:prstGeom prst="rect">
              <a:avLst/>
            </a:prstGeom>
          </p:spPr>
        </p:pic>
        <p:pic>
          <p:nvPicPr>
            <p:cNvPr id="356" name="object 3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10509" y="9063805"/>
              <a:ext cx="77190" cy="77189"/>
            </a:xfrm>
            <a:prstGeom prst="rect">
              <a:avLst/>
            </a:prstGeom>
          </p:spPr>
        </p:pic>
        <p:pic>
          <p:nvPicPr>
            <p:cNvPr id="357" name="object 35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012348" y="8934930"/>
              <a:ext cx="73882" cy="73882"/>
            </a:xfrm>
            <a:prstGeom prst="rect">
              <a:avLst/>
            </a:prstGeom>
          </p:spPr>
        </p:pic>
        <p:pic>
          <p:nvPicPr>
            <p:cNvPr id="358" name="object 3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14211" y="8806061"/>
              <a:ext cx="70550" cy="70549"/>
            </a:xfrm>
            <a:prstGeom prst="rect">
              <a:avLst/>
            </a:prstGeom>
          </p:spPr>
        </p:pic>
        <p:sp>
          <p:nvSpPr>
            <p:cNvPr id="359" name="object 359"/>
            <p:cNvSpPr/>
            <p:nvPr/>
          </p:nvSpPr>
          <p:spPr>
            <a:xfrm>
              <a:off x="2197454" y="10232787"/>
              <a:ext cx="107314" cy="54610"/>
            </a:xfrm>
            <a:custGeom>
              <a:avLst/>
              <a:gdLst/>
              <a:ahLst/>
              <a:cxnLst/>
              <a:rect l="l" t="t" r="r" b="b"/>
              <a:pathLst>
                <a:path w="107314" h="54609">
                  <a:moveTo>
                    <a:pt x="107149" y="54212"/>
                  </a:moveTo>
                  <a:lnTo>
                    <a:pt x="0" y="54212"/>
                  </a:lnTo>
                  <a:lnTo>
                    <a:pt x="0" y="46140"/>
                  </a:lnTo>
                  <a:lnTo>
                    <a:pt x="6030" y="40110"/>
                  </a:lnTo>
                  <a:lnTo>
                    <a:pt x="40110" y="40110"/>
                  </a:lnTo>
                  <a:lnTo>
                    <a:pt x="40110" y="6030"/>
                  </a:lnTo>
                  <a:lnTo>
                    <a:pt x="46140" y="0"/>
                  </a:lnTo>
                  <a:lnTo>
                    <a:pt x="61008" y="0"/>
                  </a:lnTo>
                  <a:lnTo>
                    <a:pt x="67039" y="6030"/>
                  </a:lnTo>
                  <a:lnTo>
                    <a:pt x="67039" y="40110"/>
                  </a:lnTo>
                  <a:lnTo>
                    <a:pt x="101119" y="40110"/>
                  </a:lnTo>
                  <a:lnTo>
                    <a:pt x="107149" y="46140"/>
                  </a:lnTo>
                  <a:lnTo>
                    <a:pt x="107149" y="54212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0" name="object 36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99312" y="10106536"/>
              <a:ext cx="103815" cy="103816"/>
            </a:xfrm>
            <a:prstGeom prst="rect">
              <a:avLst/>
            </a:prstGeom>
          </p:spPr>
        </p:pic>
        <p:pic>
          <p:nvPicPr>
            <p:cNvPr id="361" name="object 3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201174" y="9980293"/>
              <a:ext cx="100483" cy="100483"/>
            </a:xfrm>
            <a:prstGeom prst="rect">
              <a:avLst/>
            </a:prstGeom>
          </p:spPr>
        </p:pic>
        <p:pic>
          <p:nvPicPr>
            <p:cNvPr id="362" name="object 36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03012" y="9854042"/>
              <a:ext cx="97176" cy="97176"/>
            </a:xfrm>
            <a:prstGeom prst="rect">
              <a:avLst/>
            </a:prstGeom>
          </p:spPr>
        </p:pic>
        <p:pic>
          <p:nvPicPr>
            <p:cNvPr id="363" name="object 36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04869" y="9727792"/>
              <a:ext cx="93842" cy="93842"/>
            </a:xfrm>
            <a:prstGeom prst="rect">
              <a:avLst/>
            </a:prstGeom>
          </p:spPr>
        </p:pic>
        <p:pic>
          <p:nvPicPr>
            <p:cNvPr id="364" name="object 36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06746" y="9601555"/>
              <a:ext cx="90495" cy="90496"/>
            </a:xfrm>
            <a:prstGeom prst="rect">
              <a:avLst/>
            </a:prstGeom>
          </p:spPr>
        </p:pic>
        <p:pic>
          <p:nvPicPr>
            <p:cNvPr id="365" name="object 36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208583" y="9475298"/>
              <a:ext cx="87189" cy="87189"/>
            </a:xfrm>
            <a:prstGeom prst="rect">
              <a:avLst/>
            </a:prstGeom>
          </p:spPr>
        </p:pic>
        <p:pic>
          <p:nvPicPr>
            <p:cNvPr id="366" name="object 36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10440" y="9349054"/>
              <a:ext cx="83856" cy="83856"/>
            </a:xfrm>
            <a:prstGeom prst="rect">
              <a:avLst/>
            </a:prstGeom>
          </p:spPr>
        </p:pic>
        <p:pic>
          <p:nvPicPr>
            <p:cNvPr id="367" name="object 36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212297" y="9222804"/>
              <a:ext cx="80529" cy="80522"/>
            </a:xfrm>
            <a:prstGeom prst="rect">
              <a:avLst/>
            </a:prstGeom>
          </p:spPr>
        </p:pic>
        <p:pic>
          <p:nvPicPr>
            <p:cNvPr id="368" name="object 36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214159" y="9096560"/>
              <a:ext cx="77190" cy="77189"/>
            </a:xfrm>
            <a:prstGeom prst="rect">
              <a:avLst/>
            </a:prstGeom>
          </p:spPr>
        </p:pic>
        <p:pic>
          <p:nvPicPr>
            <p:cNvPr id="369" name="object 36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215998" y="8970309"/>
              <a:ext cx="73882" cy="73882"/>
            </a:xfrm>
            <a:prstGeom prst="rect">
              <a:avLst/>
            </a:prstGeom>
          </p:spPr>
        </p:pic>
        <p:pic>
          <p:nvPicPr>
            <p:cNvPr id="370" name="object 37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17854" y="8844059"/>
              <a:ext cx="70550" cy="70549"/>
            </a:xfrm>
            <a:prstGeom prst="rect">
              <a:avLst/>
            </a:prstGeom>
          </p:spPr>
        </p:pic>
        <p:sp>
          <p:nvSpPr>
            <p:cNvPr id="371" name="object 371"/>
            <p:cNvSpPr/>
            <p:nvPr/>
          </p:nvSpPr>
          <p:spPr>
            <a:xfrm>
              <a:off x="2403250" y="10243003"/>
              <a:ext cx="102870" cy="44450"/>
            </a:xfrm>
            <a:custGeom>
              <a:avLst/>
              <a:gdLst/>
              <a:ahLst/>
              <a:cxnLst/>
              <a:rect l="l" t="t" r="r" b="b"/>
              <a:pathLst>
                <a:path w="102869" h="44450">
                  <a:moveTo>
                    <a:pt x="102860" y="43996"/>
                  </a:moveTo>
                  <a:lnTo>
                    <a:pt x="0" y="43996"/>
                  </a:lnTo>
                  <a:lnTo>
                    <a:pt x="3885" y="40110"/>
                  </a:lnTo>
                  <a:lnTo>
                    <a:pt x="37965" y="40110"/>
                  </a:lnTo>
                  <a:lnTo>
                    <a:pt x="37965" y="6030"/>
                  </a:lnTo>
                  <a:lnTo>
                    <a:pt x="43996" y="0"/>
                  </a:lnTo>
                  <a:lnTo>
                    <a:pt x="58864" y="0"/>
                  </a:lnTo>
                  <a:lnTo>
                    <a:pt x="64894" y="6030"/>
                  </a:lnTo>
                  <a:lnTo>
                    <a:pt x="64894" y="40110"/>
                  </a:lnTo>
                  <a:lnTo>
                    <a:pt x="98974" y="40110"/>
                  </a:lnTo>
                  <a:lnTo>
                    <a:pt x="102860" y="43996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2" name="object 37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02962" y="10119509"/>
              <a:ext cx="103815" cy="103816"/>
            </a:xfrm>
            <a:prstGeom prst="rect">
              <a:avLst/>
            </a:prstGeom>
          </p:spPr>
        </p:pic>
        <p:pic>
          <p:nvPicPr>
            <p:cNvPr id="373" name="object 37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404818" y="9996007"/>
              <a:ext cx="100490" cy="100483"/>
            </a:xfrm>
            <a:prstGeom prst="rect">
              <a:avLst/>
            </a:prstGeom>
          </p:spPr>
        </p:pic>
        <p:pic>
          <p:nvPicPr>
            <p:cNvPr id="374" name="object 374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406662" y="9872506"/>
              <a:ext cx="97176" cy="97176"/>
            </a:xfrm>
            <a:prstGeom prst="rect">
              <a:avLst/>
            </a:prstGeom>
          </p:spPr>
        </p:pic>
        <p:pic>
          <p:nvPicPr>
            <p:cNvPr id="375" name="object 37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408519" y="9749012"/>
              <a:ext cx="93842" cy="93842"/>
            </a:xfrm>
            <a:prstGeom prst="rect">
              <a:avLst/>
            </a:prstGeom>
          </p:spPr>
        </p:pic>
        <p:pic>
          <p:nvPicPr>
            <p:cNvPr id="376" name="object 37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410390" y="9625524"/>
              <a:ext cx="90495" cy="90496"/>
            </a:xfrm>
            <a:prstGeom prst="rect">
              <a:avLst/>
            </a:prstGeom>
          </p:spPr>
        </p:pic>
        <p:pic>
          <p:nvPicPr>
            <p:cNvPr id="377" name="object 37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12233" y="9502023"/>
              <a:ext cx="87189" cy="87189"/>
            </a:xfrm>
            <a:prstGeom prst="rect">
              <a:avLst/>
            </a:prstGeom>
          </p:spPr>
        </p:pic>
        <p:pic>
          <p:nvPicPr>
            <p:cNvPr id="378" name="object 37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14090" y="9378528"/>
              <a:ext cx="83856" cy="83856"/>
            </a:xfrm>
            <a:prstGeom prst="rect">
              <a:avLst/>
            </a:prstGeom>
          </p:spPr>
        </p:pic>
        <p:pic>
          <p:nvPicPr>
            <p:cNvPr id="379" name="object 37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415947" y="9255027"/>
              <a:ext cx="80522" cy="80522"/>
            </a:xfrm>
            <a:prstGeom prst="rect">
              <a:avLst/>
            </a:prstGeom>
          </p:spPr>
        </p:pic>
        <p:pic>
          <p:nvPicPr>
            <p:cNvPr id="380" name="object 38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17803" y="9131533"/>
              <a:ext cx="77190" cy="77189"/>
            </a:xfrm>
            <a:prstGeom prst="rect">
              <a:avLst/>
            </a:prstGeom>
          </p:spPr>
        </p:pic>
        <p:pic>
          <p:nvPicPr>
            <p:cNvPr id="381" name="object 38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19648" y="9008032"/>
              <a:ext cx="73882" cy="73882"/>
            </a:xfrm>
            <a:prstGeom prst="rect">
              <a:avLst/>
            </a:prstGeom>
          </p:spPr>
        </p:pic>
        <p:pic>
          <p:nvPicPr>
            <p:cNvPr id="382" name="object 38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21504" y="8884537"/>
              <a:ext cx="70550" cy="70549"/>
            </a:xfrm>
            <a:prstGeom prst="rect">
              <a:avLst/>
            </a:prstGeom>
          </p:spPr>
        </p:pic>
        <p:pic>
          <p:nvPicPr>
            <p:cNvPr id="383" name="object 38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606612" y="10135624"/>
              <a:ext cx="103815" cy="151375"/>
            </a:xfrm>
            <a:prstGeom prst="rect">
              <a:avLst/>
            </a:prstGeom>
          </p:spPr>
        </p:pic>
        <p:pic>
          <p:nvPicPr>
            <p:cNvPr id="384" name="object 38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608468" y="10015712"/>
              <a:ext cx="100483" cy="100483"/>
            </a:xfrm>
            <a:prstGeom prst="rect">
              <a:avLst/>
            </a:prstGeom>
          </p:spPr>
        </p:pic>
        <p:pic>
          <p:nvPicPr>
            <p:cNvPr id="385" name="object 38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0306" y="9895787"/>
              <a:ext cx="97176" cy="97176"/>
            </a:xfrm>
            <a:prstGeom prst="rect">
              <a:avLst/>
            </a:prstGeom>
          </p:spPr>
        </p:pic>
        <p:pic>
          <p:nvPicPr>
            <p:cNvPr id="386" name="object 38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612170" y="9775875"/>
              <a:ext cx="93843" cy="93842"/>
            </a:xfrm>
            <a:prstGeom prst="rect">
              <a:avLst/>
            </a:prstGeom>
          </p:spPr>
        </p:pic>
        <p:pic>
          <p:nvPicPr>
            <p:cNvPr id="387" name="object 38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14040" y="9655970"/>
              <a:ext cx="90495" cy="90496"/>
            </a:xfrm>
            <a:prstGeom prst="rect">
              <a:avLst/>
            </a:prstGeom>
          </p:spPr>
        </p:pic>
        <p:pic>
          <p:nvPicPr>
            <p:cNvPr id="388" name="object 388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615877" y="9536051"/>
              <a:ext cx="87189" cy="87189"/>
            </a:xfrm>
            <a:prstGeom prst="rect">
              <a:avLst/>
            </a:prstGeom>
          </p:spPr>
        </p:pic>
        <p:pic>
          <p:nvPicPr>
            <p:cNvPr id="389" name="object 38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617740" y="9416133"/>
              <a:ext cx="83856" cy="83856"/>
            </a:xfrm>
            <a:prstGeom prst="rect">
              <a:avLst/>
            </a:prstGeom>
          </p:spPr>
        </p:pic>
        <p:pic>
          <p:nvPicPr>
            <p:cNvPr id="390" name="object 39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19597" y="9296221"/>
              <a:ext cx="80522" cy="80522"/>
            </a:xfrm>
            <a:prstGeom prst="rect">
              <a:avLst/>
            </a:prstGeom>
          </p:spPr>
        </p:pic>
        <p:pic>
          <p:nvPicPr>
            <p:cNvPr id="391" name="object 39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21453" y="9176309"/>
              <a:ext cx="77197" cy="77189"/>
            </a:xfrm>
            <a:prstGeom prst="rect">
              <a:avLst/>
            </a:prstGeom>
          </p:spPr>
        </p:pic>
        <p:pic>
          <p:nvPicPr>
            <p:cNvPr id="392" name="object 39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623292" y="9056384"/>
              <a:ext cx="73882" cy="73882"/>
            </a:xfrm>
            <a:prstGeom prst="rect">
              <a:avLst/>
            </a:prstGeom>
          </p:spPr>
        </p:pic>
        <p:pic>
          <p:nvPicPr>
            <p:cNvPr id="393" name="object 39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25154" y="8936471"/>
              <a:ext cx="70550" cy="70550"/>
            </a:xfrm>
            <a:prstGeom prst="rect">
              <a:avLst/>
            </a:prstGeom>
          </p:spPr>
        </p:pic>
        <p:pic>
          <p:nvPicPr>
            <p:cNvPr id="394" name="object 39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7012" y="8816560"/>
              <a:ext cx="67215" cy="67216"/>
            </a:xfrm>
            <a:prstGeom prst="rect">
              <a:avLst/>
            </a:prstGeom>
          </p:spPr>
        </p:pic>
        <p:pic>
          <p:nvPicPr>
            <p:cNvPr id="395" name="object 39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810256" y="10035410"/>
              <a:ext cx="103815" cy="251589"/>
            </a:xfrm>
            <a:prstGeom prst="rect">
              <a:avLst/>
            </a:prstGeom>
          </p:spPr>
        </p:pic>
        <p:pic>
          <p:nvPicPr>
            <p:cNvPr id="396" name="object 39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13956" y="9919074"/>
              <a:ext cx="97176" cy="97176"/>
            </a:xfrm>
            <a:prstGeom prst="rect">
              <a:avLst/>
            </a:prstGeom>
          </p:spPr>
        </p:pic>
        <p:pic>
          <p:nvPicPr>
            <p:cNvPr id="397" name="object 39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15813" y="9802738"/>
              <a:ext cx="93843" cy="93842"/>
            </a:xfrm>
            <a:prstGeom prst="rect">
              <a:avLst/>
            </a:prstGeom>
          </p:spPr>
        </p:pic>
        <p:pic>
          <p:nvPicPr>
            <p:cNvPr id="398" name="object 39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7690" y="9686415"/>
              <a:ext cx="90495" cy="90496"/>
            </a:xfrm>
            <a:prstGeom prst="rect">
              <a:avLst/>
            </a:prstGeom>
          </p:spPr>
        </p:pic>
        <p:pic>
          <p:nvPicPr>
            <p:cNvPr id="399" name="object 39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819527" y="9570073"/>
              <a:ext cx="87189" cy="87189"/>
            </a:xfrm>
            <a:prstGeom prst="rect">
              <a:avLst/>
            </a:prstGeom>
          </p:spPr>
        </p:pic>
        <p:pic>
          <p:nvPicPr>
            <p:cNvPr id="400" name="object 40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21384" y="9453743"/>
              <a:ext cx="83856" cy="83856"/>
            </a:xfrm>
            <a:prstGeom prst="rect">
              <a:avLst/>
            </a:prstGeom>
          </p:spPr>
        </p:pic>
        <p:pic>
          <p:nvPicPr>
            <p:cNvPr id="401" name="object 40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23247" y="9337407"/>
              <a:ext cx="80522" cy="80522"/>
            </a:xfrm>
            <a:prstGeom prst="rect">
              <a:avLst/>
            </a:prstGeom>
          </p:spPr>
        </p:pic>
        <p:pic>
          <p:nvPicPr>
            <p:cNvPr id="402" name="object 40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25103" y="9221078"/>
              <a:ext cx="77190" cy="77189"/>
            </a:xfrm>
            <a:prstGeom prst="rect">
              <a:avLst/>
            </a:prstGeom>
          </p:spPr>
        </p:pic>
        <p:pic>
          <p:nvPicPr>
            <p:cNvPr id="403" name="object 40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826942" y="9104742"/>
              <a:ext cx="73882" cy="73882"/>
            </a:xfrm>
            <a:prstGeom prst="rect">
              <a:avLst/>
            </a:prstGeom>
          </p:spPr>
        </p:pic>
        <p:pic>
          <p:nvPicPr>
            <p:cNvPr id="404" name="object 40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28798" y="8988406"/>
              <a:ext cx="70550" cy="70550"/>
            </a:xfrm>
            <a:prstGeom prst="rect">
              <a:avLst/>
            </a:prstGeom>
          </p:spPr>
        </p:pic>
        <p:pic>
          <p:nvPicPr>
            <p:cNvPr id="405" name="object 40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30662" y="8872077"/>
              <a:ext cx="67215" cy="67216"/>
            </a:xfrm>
            <a:prstGeom prst="rect">
              <a:avLst/>
            </a:prstGeom>
          </p:spPr>
        </p:pic>
        <p:pic>
          <p:nvPicPr>
            <p:cNvPr id="406" name="object 40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013906" y="9836247"/>
              <a:ext cx="103815" cy="450751"/>
            </a:xfrm>
            <a:prstGeom prst="rect">
              <a:avLst/>
            </a:prstGeom>
          </p:spPr>
        </p:pic>
        <p:pic>
          <p:nvPicPr>
            <p:cNvPr id="407" name="object 40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021334" y="9724314"/>
              <a:ext cx="90495" cy="90496"/>
            </a:xfrm>
            <a:prstGeom prst="rect">
              <a:avLst/>
            </a:prstGeom>
          </p:spPr>
        </p:pic>
        <p:pic>
          <p:nvPicPr>
            <p:cNvPr id="408" name="object 40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023177" y="9612375"/>
              <a:ext cx="87189" cy="87189"/>
            </a:xfrm>
            <a:prstGeom prst="rect">
              <a:avLst/>
            </a:prstGeom>
          </p:spPr>
        </p:pic>
        <p:pic>
          <p:nvPicPr>
            <p:cNvPr id="409" name="object 40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25034" y="9500435"/>
              <a:ext cx="83856" cy="83856"/>
            </a:xfrm>
            <a:prstGeom prst="rect">
              <a:avLst/>
            </a:prstGeom>
          </p:spPr>
        </p:pic>
        <p:pic>
          <p:nvPicPr>
            <p:cNvPr id="410" name="object 41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26891" y="9388495"/>
              <a:ext cx="80522" cy="80522"/>
            </a:xfrm>
            <a:prstGeom prst="rect">
              <a:avLst/>
            </a:prstGeom>
          </p:spPr>
        </p:pic>
        <p:pic>
          <p:nvPicPr>
            <p:cNvPr id="411" name="object 41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028747" y="9276562"/>
              <a:ext cx="77190" cy="77189"/>
            </a:xfrm>
            <a:prstGeom prst="rect">
              <a:avLst/>
            </a:prstGeom>
          </p:spPr>
        </p:pic>
        <p:pic>
          <p:nvPicPr>
            <p:cNvPr id="412" name="object 41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030592" y="9164616"/>
              <a:ext cx="73882" cy="73882"/>
            </a:xfrm>
            <a:prstGeom prst="rect">
              <a:avLst/>
            </a:prstGeom>
          </p:spPr>
        </p:pic>
        <p:pic>
          <p:nvPicPr>
            <p:cNvPr id="413" name="object 41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032448" y="9052683"/>
              <a:ext cx="70550" cy="70550"/>
            </a:xfrm>
            <a:prstGeom prst="rect">
              <a:avLst/>
            </a:prstGeom>
          </p:spPr>
        </p:pic>
        <p:pic>
          <p:nvPicPr>
            <p:cNvPr id="414" name="object 4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34306" y="8940743"/>
              <a:ext cx="67222" cy="67216"/>
            </a:xfrm>
            <a:prstGeom prst="rect">
              <a:avLst/>
            </a:prstGeom>
          </p:spPr>
        </p:pic>
        <p:pic>
          <p:nvPicPr>
            <p:cNvPr id="415" name="object 41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036156" y="8828804"/>
              <a:ext cx="63902" cy="63883"/>
            </a:xfrm>
            <a:prstGeom prst="rect">
              <a:avLst/>
            </a:prstGeom>
          </p:spPr>
        </p:pic>
        <p:sp>
          <p:nvSpPr>
            <p:cNvPr id="416" name="object 416"/>
            <p:cNvSpPr/>
            <p:nvPr/>
          </p:nvSpPr>
          <p:spPr>
            <a:xfrm>
              <a:off x="3217545" y="9762324"/>
              <a:ext cx="104139" cy="525145"/>
            </a:xfrm>
            <a:custGeom>
              <a:avLst/>
              <a:gdLst/>
              <a:ahLst/>
              <a:cxnLst/>
              <a:rect l="l" t="t" r="r" b="b"/>
              <a:pathLst>
                <a:path w="104139" h="525145">
                  <a:moveTo>
                    <a:pt x="97929" y="38963"/>
                  </a:moveTo>
                  <a:lnTo>
                    <a:pt x="92837" y="33870"/>
                  </a:lnTo>
                  <a:lnTo>
                    <a:pt x="86563" y="33870"/>
                  </a:lnTo>
                  <a:lnTo>
                    <a:pt x="64046" y="33870"/>
                  </a:lnTo>
                  <a:lnTo>
                    <a:pt x="64046" y="5080"/>
                  </a:lnTo>
                  <a:lnTo>
                    <a:pt x="58966" y="0"/>
                  </a:lnTo>
                  <a:lnTo>
                    <a:pt x="46405" y="0"/>
                  </a:lnTo>
                  <a:lnTo>
                    <a:pt x="41313" y="5080"/>
                  </a:lnTo>
                  <a:lnTo>
                    <a:pt x="41313" y="33870"/>
                  </a:lnTo>
                  <a:lnTo>
                    <a:pt x="12522" y="33870"/>
                  </a:lnTo>
                  <a:lnTo>
                    <a:pt x="7429" y="38963"/>
                  </a:lnTo>
                  <a:lnTo>
                    <a:pt x="7429" y="51523"/>
                  </a:lnTo>
                  <a:lnTo>
                    <a:pt x="12522" y="56616"/>
                  </a:lnTo>
                  <a:lnTo>
                    <a:pt x="41313" y="56616"/>
                  </a:lnTo>
                  <a:lnTo>
                    <a:pt x="41313" y="85394"/>
                  </a:lnTo>
                  <a:lnTo>
                    <a:pt x="46405" y="90487"/>
                  </a:lnTo>
                  <a:lnTo>
                    <a:pt x="58966" y="90487"/>
                  </a:lnTo>
                  <a:lnTo>
                    <a:pt x="64046" y="85394"/>
                  </a:lnTo>
                  <a:lnTo>
                    <a:pt x="64046" y="56616"/>
                  </a:lnTo>
                  <a:lnTo>
                    <a:pt x="92837" y="56616"/>
                  </a:lnTo>
                  <a:lnTo>
                    <a:pt x="97929" y="51523"/>
                  </a:lnTo>
                  <a:lnTo>
                    <a:pt x="97929" y="38963"/>
                  </a:lnTo>
                  <a:close/>
                </a:path>
                <a:path w="104139" h="525145">
                  <a:moveTo>
                    <a:pt x="99402" y="147866"/>
                  </a:moveTo>
                  <a:lnTo>
                    <a:pt x="94119" y="142582"/>
                  </a:lnTo>
                  <a:lnTo>
                    <a:pt x="87617" y="142582"/>
                  </a:lnTo>
                  <a:lnTo>
                    <a:pt x="64274" y="142582"/>
                  </a:lnTo>
                  <a:lnTo>
                    <a:pt x="64274" y="112737"/>
                  </a:lnTo>
                  <a:lnTo>
                    <a:pt x="58991" y="107454"/>
                  </a:lnTo>
                  <a:lnTo>
                    <a:pt x="45974" y="107454"/>
                  </a:lnTo>
                  <a:lnTo>
                    <a:pt x="40690" y="112737"/>
                  </a:lnTo>
                  <a:lnTo>
                    <a:pt x="40690" y="142582"/>
                  </a:lnTo>
                  <a:lnTo>
                    <a:pt x="10845" y="142582"/>
                  </a:lnTo>
                  <a:lnTo>
                    <a:pt x="5562" y="147866"/>
                  </a:lnTo>
                  <a:lnTo>
                    <a:pt x="5562" y="160883"/>
                  </a:lnTo>
                  <a:lnTo>
                    <a:pt x="10845" y="166166"/>
                  </a:lnTo>
                  <a:lnTo>
                    <a:pt x="40690" y="166166"/>
                  </a:lnTo>
                  <a:lnTo>
                    <a:pt x="40690" y="196011"/>
                  </a:lnTo>
                  <a:lnTo>
                    <a:pt x="45974" y="201295"/>
                  </a:lnTo>
                  <a:lnTo>
                    <a:pt x="58991" y="201295"/>
                  </a:lnTo>
                  <a:lnTo>
                    <a:pt x="64274" y="196011"/>
                  </a:lnTo>
                  <a:lnTo>
                    <a:pt x="64274" y="166166"/>
                  </a:lnTo>
                  <a:lnTo>
                    <a:pt x="94119" y="166166"/>
                  </a:lnTo>
                  <a:lnTo>
                    <a:pt x="99402" y="160883"/>
                  </a:lnTo>
                  <a:lnTo>
                    <a:pt x="99402" y="147866"/>
                  </a:lnTo>
                  <a:close/>
                </a:path>
                <a:path w="104139" h="525145">
                  <a:moveTo>
                    <a:pt x="100876" y="256768"/>
                  </a:moveTo>
                  <a:lnTo>
                    <a:pt x="95415" y="251294"/>
                  </a:lnTo>
                  <a:lnTo>
                    <a:pt x="88658" y="251294"/>
                  </a:lnTo>
                  <a:lnTo>
                    <a:pt x="64503" y="251294"/>
                  </a:lnTo>
                  <a:lnTo>
                    <a:pt x="64503" y="220383"/>
                  </a:lnTo>
                  <a:lnTo>
                    <a:pt x="59029" y="214922"/>
                  </a:lnTo>
                  <a:lnTo>
                    <a:pt x="45542" y="214922"/>
                  </a:lnTo>
                  <a:lnTo>
                    <a:pt x="40081" y="220395"/>
                  </a:lnTo>
                  <a:lnTo>
                    <a:pt x="40081" y="251294"/>
                  </a:lnTo>
                  <a:lnTo>
                    <a:pt x="9169" y="251294"/>
                  </a:lnTo>
                  <a:lnTo>
                    <a:pt x="3695" y="256768"/>
                  </a:lnTo>
                  <a:lnTo>
                    <a:pt x="3695" y="270256"/>
                  </a:lnTo>
                  <a:lnTo>
                    <a:pt x="9169" y="275717"/>
                  </a:lnTo>
                  <a:lnTo>
                    <a:pt x="40081" y="275717"/>
                  </a:lnTo>
                  <a:lnTo>
                    <a:pt x="40081" y="306628"/>
                  </a:lnTo>
                  <a:lnTo>
                    <a:pt x="45542" y="312102"/>
                  </a:lnTo>
                  <a:lnTo>
                    <a:pt x="59029" y="312102"/>
                  </a:lnTo>
                  <a:lnTo>
                    <a:pt x="64503" y="306628"/>
                  </a:lnTo>
                  <a:lnTo>
                    <a:pt x="64503" y="275717"/>
                  </a:lnTo>
                  <a:lnTo>
                    <a:pt x="95415" y="275717"/>
                  </a:lnTo>
                  <a:lnTo>
                    <a:pt x="100876" y="270256"/>
                  </a:lnTo>
                  <a:lnTo>
                    <a:pt x="100876" y="256768"/>
                  </a:lnTo>
                  <a:close/>
                </a:path>
                <a:path w="104139" h="525145">
                  <a:moveTo>
                    <a:pt x="102349" y="365671"/>
                  </a:moveTo>
                  <a:lnTo>
                    <a:pt x="96697" y="360006"/>
                  </a:lnTo>
                  <a:lnTo>
                    <a:pt x="89725" y="360006"/>
                  </a:lnTo>
                  <a:lnTo>
                    <a:pt x="64731" y="360006"/>
                  </a:lnTo>
                  <a:lnTo>
                    <a:pt x="64731" y="328041"/>
                  </a:lnTo>
                  <a:lnTo>
                    <a:pt x="59067" y="322389"/>
                  </a:lnTo>
                  <a:lnTo>
                    <a:pt x="45135" y="322389"/>
                  </a:lnTo>
                  <a:lnTo>
                    <a:pt x="39484" y="328053"/>
                  </a:lnTo>
                  <a:lnTo>
                    <a:pt x="39484" y="360006"/>
                  </a:lnTo>
                  <a:lnTo>
                    <a:pt x="7505" y="360006"/>
                  </a:lnTo>
                  <a:lnTo>
                    <a:pt x="1866" y="365671"/>
                  </a:lnTo>
                  <a:lnTo>
                    <a:pt x="1866" y="379603"/>
                  </a:lnTo>
                  <a:lnTo>
                    <a:pt x="7518" y="385267"/>
                  </a:lnTo>
                  <a:lnTo>
                    <a:pt x="39484" y="385267"/>
                  </a:lnTo>
                  <a:lnTo>
                    <a:pt x="39484" y="417233"/>
                  </a:lnTo>
                  <a:lnTo>
                    <a:pt x="45135" y="422884"/>
                  </a:lnTo>
                  <a:lnTo>
                    <a:pt x="59067" y="422884"/>
                  </a:lnTo>
                  <a:lnTo>
                    <a:pt x="64731" y="417220"/>
                  </a:lnTo>
                  <a:lnTo>
                    <a:pt x="64731" y="385267"/>
                  </a:lnTo>
                  <a:lnTo>
                    <a:pt x="96697" y="385267"/>
                  </a:lnTo>
                  <a:lnTo>
                    <a:pt x="102349" y="379603"/>
                  </a:lnTo>
                  <a:lnTo>
                    <a:pt x="102349" y="365671"/>
                  </a:lnTo>
                  <a:close/>
                </a:path>
                <a:path w="104139" h="525145">
                  <a:moveTo>
                    <a:pt x="103822" y="474560"/>
                  </a:moveTo>
                  <a:lnTo>
                    <a:pt x="97980" y="468718"/>
                  </a:lnTo>
                  <a:lnTo>
                    <a:pt x="64960" y="468718"/>
                  </a:lnTo>
                  <a:lnTo>
                    <a:pt x="64960" y="435698"/>
                  </a:lnTo>
                  <a:lnTo>
                    <a:pt x="59118" y="429856"/>
                  </a:lnTo>
                  <a:lnTo>
                    <a:pt x="44704" y="429856"/>
                  </a:lnTo>
                  <a:lnTo>
                    <a:pt x="38874" y="435698"/>
                  </a:lnTo>
                  <a:lnTo>
                    <a:pt x="38874" y="468718"/>
                  </a:lnTo>
                  <a:lnTo>
                    <a:pt x="5842" y="468718"/>
                  </a:lnTo>
                  <a:lnTo>
                    <a:pt x="0" y="474560"/>
                  </a:lnTo>
                  <a:lnTo>
                    <a:pt x="0" y="488975"/>
                  </a:lnTo>
                  <a:lnTo>
                    <a:pt x="5842" y="494817"/>
                  </a:lnTo>
                  <a:lnTo>
                    <a:pt x="38874" y="494817"/>
                  </a:lnTo>
                  <a:lnTo>
                    <a:pt x="38874" y="524675"/>
                  </a:lnTo>
                  <a:lnTo>
                    <a:pt x="64960" y="524675"/>
                  </a:lnTo>
                  <a:lnTo>
                    <a:pt x="64960" y="494817"/>
                  </a:lnTo>
                  <a:lnTo>
                    <a:pt x="97980" y="494817"/>
                  </a:lnTo>
                  <a:lnTo>
                    <a:pt x="103822" y="488975"/>
                  </a:lnTo>
                  <a:lnTo>
                    <a:pt x="103822" y="474560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7" name="object 41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26821" y="9654834"/>
              <a:ext cx="87189" cy="87189"/>
            </a:xfrm>
            <a:prstGeom prst="rect">
              <a:avLst/>
            </a:prstGeom>
          </p:spPr>
        </p:pic>
        <p:pic>
          <p:nvPicPr>
            <p:cNvPr id="418" name="object 418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228684" y="9547370"/>
              <a:ext cx="83856" cy="83856"/>
            </a:xfrm>
            <a:prstGeom prst="rect">
              <a:avLst/>
            </a:prstGeom>
          </p:spPr>
        </p:pic>
        <p:pic>
          <p:nvPicPr>
            <p:cNvPr id="419" name="object 41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230541" y="9439905"/>
              <a:ext cx="80522" cy="80522"/>
            </a:xfrm>
            <a:prstGeom prst="rect">
              <a:avLst/>
            </a:prstGeom>
          </p:spPr>
        </p:pic>
        <p:pic>
          <p:nvPicPr>
            <p:cNvPr id="420" name="object 42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32397" y="9332434"/>
              <a:ext cx="77190" cy="77189"/>
            </a:xfrm>
            <a:prstGeom prst="rect">
              <a:avLst/>
            </a:prstGeom>
          </p:spPr>
        </p:pic>
        <p:pic>
          <p:nvPicPr>
            <p:cNvPr id="421" name="object 42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234236" y="9224962"/>
              <a:ext cx="73882" cy="73882"/>
            </a:xfrm>
            <a:prstGeom prst="rect">
              <a:avLst/>
            </a:prstGeom>
          </p:spPr>
        </p:pic>
        <p:pic>
          <p:nvPicPr>
            <p:cNvPr id="422" name="object 4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36098" y="9117498"/>
              <a:ext cx="70550" cy="70550"/>
            </a:xfrm>
            <a:prstGeom prst="rect">
              <a:avLst/>
            </a:prstGeom>
          </p:spPr>
        </p:pic>
        <p:pic>
          <p:nvPicPr>
            <p:cNvPr id="423" name="object 42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239799" y="8902555"/>
              <a:ext cx="63902" cy="63895"/>
            </a:xfrm>
            <a:prstGeom prst="rect">
              <a:avLst/>
            </a:prstGeom>
          </p:spPr>
        </p:pic>
        <p:pic>
          <p:nvPicPr>
            <p:cNvPr id="424" name="object 4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37956" y="9010027"/>
              <a:ext cx="67215" cy="67215"/>
            </a:xfrm>
            <a:prstGeom prst="rect">
              <a:avLst/>
            </a:prstGeom>
          </p:spPr>
        </p:pic>
        <p:sp>
          <p:nvSpPr>
            <p:cNvPr id="425" name="object 425"/>
            <p:cNvSpPr/>
            <p:nvPr/>
          </p:nvSpPr>
          <p:spPr>
            <a:xfrm>
              <a:off x="3421189" y="9600818"/>
              <a:ext cx="104139" cy="686435"/>
            </a:xfrm>
            <a:custGeom>
              <a:avLst/>
              <a:gdLst/>
              <a:ahLst/>
              <a:cxnLst/>
              <a:rect l="l" t="t" r="r" b="b"/>
              <a:pathLst>
                <a:path w="104139" h="686434">
                  <a:moveTo>
                    <a:pt x="94983" y="36106"/>
                  </a:moveTo>
                  <a:lnTo>
                    <a:pt x="90271" y="31394"/>
                  </a:lnTo>
                  <a:lnTo>
                    <a:pt x="84455" y="31394"/>
                  </a:lnTo>
                  <a:lnTo>
                    <a:pt x="63601" y="31394"/>
                  </a:lnTo>
                  <a:lnTo>
                    <a:pt x="63601" y="4724"/>
                  </a:lnTo>
                  <a:lnTo>
                    <a:pt x="58877" y="0"/>
                  </a:lnTo>
                  <a:lnTo>
                    <a:pt x="47244" y="0"/>
                  </a:lnTo>
                  <a:lnTo>
                    <a:pt x="42519" y="4724"/>
                  </a:lnTo>
                  <a:lnTo>
                    <a:pt x="42519" y="31394"/>
                  </a:lnTo>
                  <a:lnTo>
                    <a:pt x="15849" y="31394"/>
                  </a:lnTo>
                  <a:lnTo>
                    <a:pt x="11137" y="36106"/>
                  </a:lnTo>
                  <a:lnTo>
                    <a:pt x="11137" y="47752"/>
                  </a:lnTo>
                  <a:lnTo>
                    <a:pt x="15849" y="52463"/>
                  </a:lnTo>
                  <a:lnTo>
                    <a:pt x="42519" y="52463"/>
                  </a:lnTo>
                  <a:lnTo>
                    <a:pt x="42519" y="79133"/>
                  </a:lnTo>
                  <a:lnTo>
                    <a:pt x="47244" y="83858"/>
                  </a:lnTo>
                  <a:lnTo>
                    <a:pt x="58877" y="83858"/>
                  </a:lnTo>
                  <a:lnTo>
                    <a:pt x="63601" y="79133"/>
                  </a:lnTo>
                  <a:lnTo>
                    <a:pt x="63601" y="52463"/>
                  </a:lnTo>
                  <a:lnTo>
                    <a:pt x="90271" y="52463"/>
                  </a:lnTo>
                  <a:lnTo>
                    <a:pt x="94983" y="47752"/>
                  </a:lnTo>
                  <a:lnTo>
                    <a:pt x="94983" y="36106"/>
                  </a:lnTo>
                  <a:close/>
                </a:path>
                <a:path w="104139" h="686434">
                  <a:moveTo>
                    <a:pt x="96469" y="139966"/>
                  </a:moveTo>
                  <a:lnTo>
                    <a:pt x="91554" y="135064"/>
                  </a:lnTo>
                  <a:lnTo>
                    <a:pt x="85509" y="135064"/>
                  </a:lnTo>
                  <a:lnTo>
                    <a:pt x="63830" y="135064"/>
                  </a:lnTo>
                  <a:lnTo>
                    <a:pt x="63830" y="107340"/>
                  </a:lnTo>
                  <a:lnTo>
                    <a:pt x="58928" y="102425"/>
                  </a:lnTo>
                  <a:lnTo>
                    <a:pt x="46824" y="102425"/>
                  </a:lnTo>
                  <a:lnTo>
                    <a:pt x="41910" y="107327"/>
                  </a:lnTo>
                  <a:lnTo>
                    <a:pt x="41910" y="135064"/>
                  </a:lnTo>
                  <a:lnTo>
                    <a:pt x="14185" y="135064"/>
                  </a:lnTo>
                  <a:lnTo>
                    <a:pt x="9271" y="139966"/>
                  </a:lnTo>
                  <a:lnTo>
                    <a:pt x="9271" y="152082"/>
                  </a:lnTo>
                  <a:lnTo>
                    <a:pt x="14173" y="156984"/>
                  </a:lnTo>
                  <a:lnTo>
                    <a:pt x="41910" y="156984"/>
                  </a:lnTo>
                  <a:lnTo>
                    <a:pt x="41910" y="184708"/>
                  </a:lnTo>
                  <a:lnTo>
                    <a:pt x="46812" y="189611"/>
                  </a:lnTo>
                  <a:lnTo>
                    <a:pt x="58915" y="189611"/>
                  </a:lnTo>
                  <a:lnTo>
                    <a:pt x="63830" y="184708"/>
                  </a:lnTo>
                  <a:lnTo>
                    <a:pt x="63830" y="156984"/>
                  </a:lnTo>
                  <a:lnTo>
                    <a:pt x="91554" y="156984"/>
                  </a:lnTo>
                  <a:lnTo>
                    <a:pt x="96469" y="152082"/>
                  </a:lnTo>
                  <a:lnTo>
                    <a:pt x="96469" y="139966"/>
                  </a:lnTo>
                  <a:close/>
                </a:path>
                <a:path w="104139" h="686434">
                  <a:moveTo>
                    <a:pt x="97929" y="243827"/>
                  </a:moveTo>
                  <a:lnTo>
                    <a:pt x="92837" y="238734"/>
                  </a:lnTo>
                  <a:lnTo>
                    <a:pt x="86563" y="238734"/>
                  </a:lnTo>
                  <a:lnTo>
                    <a:pt x="64058" y="238734"/>
                  </a:lnTo>
                  <a:lnTo>
                    <a:pt x="64058" y="209956"/>
                  </a:lnTo>
                  <a:lnTo>
                    <a:pt x="58966" y="204863"/>
                  </a:lnTo>
                  <a:lnTo>
                    <a:pt x="46405" y="204863"/>
                  </a:lnTo>
                  <a:lnTo>
                    <a:pt x="41313" y="209956"/>
                  </a:lnTo>
                  <a:lnTo>
                    <a:pt x="41313" y="238734"/>
                  </a:lnTo>
                  <a:lnTo>
                    <a:pt x="12534" y="238734"/>
                  </a:lnTo>
                  <a:lnTo>
                    <a:pt x="7442" y="243827"/>
                  </a:lnTo>
                  <a:lnTo>
                    <a:pt x="7442" y="256387"/>
                  </a:lnTo>
                  <a:lnTo>
                    <a:pt x="12534" y="261480"/>
                  </a:lnTo>
                  <a:lnTo>
                    <a:pt x="41313" y="261480"/>
                  </a:lnTo>
                  <a:lnTo>
                    <a:pt x="41313" y="290258"/>
                  </a:lnTo>
                  <a:lnTo>
                    <a:pt x="46405" y="295351"/>
                  </a:lnTo>
                  <a:lnTo>
                    <a:pt x="58966" y="295351"/>
                  </a:lnTo>
                  <a:lnTo>
                    <a:pt x="64058" y="290258"/>
                  </a:lnTo>
                  <a:lnTo>
                    <a:pt x="64058" y="261480"/>
                  </a:lnTo>
                  <a:lnTo>
                    <a:pt x="92837" y="261480"/>
                  </a:lnTo>
                  <a:lnTo>
                    <a:pt x="97929" y="256387"/>
                  </a:lnTo>
                  <a:lnTo>
                    <a:pt x="97929" y="243827"/>
                  </a:lnTo>
                  <a:close/>
                </a:path>
                <a:path w="104139" h="686434">
                  <a:moveTo>
                    <a:pt x="99402" y="347687"/>
                  </a:moveTo>
                  <a:lnTo>
                    <a:pt x="94132" y="342404"/>
                  </a:lnTo>
                  <a:lnTo>
                    <a:pt x="87617" y="342404"/>
                  </a:lnTo>
                  <a:lnTo>
                    <a:pt x="64274" y="342404"/>
                  </a:lnTo>
                  <a:lnTo>
                    <a:pt x="64274" y="312559"/>
                  </a:lnTo>
                  <a:lnTo>
                    <a:pt x="58991" y="307276"/>
                  </a:lnTo>
                  <a:lnTo>
                    <a:pt x="45974" y="307276"/>
                  </a:lnTo>
                  <a:lnTo>
                    <a:pt x="40690" y="312559"/>
                  </a:lnTo>
                  <a:lnTo>
                    <a:pt x="40690" y="342404"/>
                  </a:lnTo>
                  <a:lnTo>
                    <a:pt x="10845" y="342404"/>
                  </a:lnTo>
                  <a:lnTo>
                    <a:pt x="5562" y="347687"/>
                  </a:lnTo>
                  <a:lnTo>
                    <a:pt x="5562" y="360705"/>
                  </a:lnTo>
                  <a:lnTo>
                    <a:pt x="10845" y="365988"/>
                  </a:lnTo>
                  <a:lnTo>
                    <a:pt x="40690" y="365988"/>
                  </a:lnTo>
                  <a:lnTo>
                    <a:pt x="40690" y="395833"/>
                  </a:lnTo>
                  <a:lnTo>
                    <a:pt x="45974" y="401116"/>
                  </a:lnTo>
                  <a:lnTo>
                    <a:pt x="58991" y="401116"/>
                  </a:lnTo>
                  <a:lnTo>
                    <a:pt x="64274" y="395833"/>
                  </a:lnTo>
                  <a:lnTo>
                    <a:pt x="64274" y="365988"/>
                  </a:lnTo>
                  <a:lnTo>
                    <a:pt x="94119" y="365988"/>
                  </a:lnTo>
                  <a:lnTo>
                    <a:pt x="99402" y="360705"/>
                  </a:lnTo>
                  <a:lnTo>
                    <a:pt x="99402" y="347687"/>
                  </a:lnTo>
                  <a:close/>
                </a:path>
                <a:path w="104139" h="686434">
                  <a:moveTo>
                    <a:pt x="100876" y="451548"/>
                  </a:moveTo>
                  <a:lnTo>
                    <a:pt x="95415" y="446074"/>
                  </a:lnTo>
                  <a:lnTo>
                    <a:pt x="88671" y="446074"/>
                  </a:lnTo>
                  <a:lnTo>
                    <a:pt x="64503" y="446074"/>
                  </a:lnTo>
                  <a:lnTo>
                    <a:pt x="64503" y="415163"/>
                  </a:lnTo>
                  <a:lnTo>
                    <a:pt x="59042" y="409702"/>
                  </a:lnTo>
                  <a:lnTo>
                    <a:pt x="45542" y="409702"/>
                  </a:lnTo>
                  <a:lnTo>
                    <a:pt x="40081" y="415163"/>
                  </a:lnTo>
                  <a:lnTo>
                    <a:pt x="40081" y="446074"/>
                  </a:lnTo>
                  <a:lnTo>
                    <a:pt x="9169" y="446074"/>
                  </a:lnTo>
                  <a:lnTo>
                    <a:pt x="3708" y="451548"/>
                  </a:lnTo>
                  <a:lnTo>
                    <a:pt x="3708" y="465035"/>
                  </a:lnTo>
                  <a:lnTo>
                    <a:pt x="9169" y="470496"/>
                  </a:lnTo>
                  <a:lnTo>
                    <a:pt x="40081" y="470496"/>
                  </a:lnTo>
                  <a:lnTo>
                    <a:pt x="40081" y="501408"/>
                  </a:lnTo>
                  <a:lnTo>
                    <a:pt x="45542" y="506882"/>
                  </a:lnTo>
                  <a:lnTo>
                    <a:pt x="59042" y="506882"/>
                  </a:lnTo>
                  <a:lnTo>
                    <a:pt x="64503" y="501408"/>
                  </a:lnTo>
                  <a:lnTo>
                    <a:pt x="64503" y="470496"/>
                  </a:lnTo>
                  <a:lnTo>
                    <a:pt x="95415" y="470496"/>
                  </a:lnTo>
                  <a:lnTo>
                    <a:pt x="100876" y="465035"/>
                  </a:lnTo>
                  <a:lnTo>
                    <a:pt x="100876" y="451548"/>
                  </a:lnTo>
                  <a:close/>
                </a:path>
                <a:path w="104139" h="686434">
                  <a:moveTo>
                    <a:pt x="102349" y="555396"/>
                  </a:moveTo>
                  <a:lnTo>
                    <a:pt x="96697" y="549744"/>
                  </a:lnTo>
                  <a:lnTo>
                    <a:pt x="89725" y="549744"/>
                  </a:lnTo>
                  <a:lnTo>
                    <a:pt x="64731" y="549744"/>
                  </a:lnTo>
                  <a:lnTo>
                    <a:pt x="64731" y="517779"/>
                  </a:lnTo>
                  <a:lnTo>
                    <a:pt x="59080" y="512127"/>
                  </a:lnTo>
                  <a:lnTo>
                    <a:pt x="45135" y="512127"/>
                  </a:lnTo>
                  <a:lnTo>
                    <a:pt x="39484" y="517779"/>
                  </a:lnTo>
                  <a:lnTo>
                    <a:pt x="39484" y="549744"/>
                  </a:lnTo>
                  <a:lnTo>
                    <a:pt x="7518" y="549744"/>
                  </a:lnTo>
                  <a:lnTo>
                    <a:pt x="1866" y="555396"/>
                  </a:lnTo>
                  <a:lnTo>
                    <a:pt x="1866" y="569341"/>
                  </a:lnTo>
                  <a:lnTo>
                    <a:pt x="7518" y="574992"/>
                  </a:lnTo>
                  <a:lnTo>
                    <a:pt x="39484" y="574992"/>
                  </a:lnTo>
                  <a:lnTo>
                    <a:pt x="39484" y="606958"/>
                  </a:lnTo>
                  <a:lnTo>
                    <a:pt x="45135" y="612609"/>
                  </a:lnTo>
                  <a:lnTo>
                    <a:pt x="59080" y="612609"/>
                  </a:lnTo>
                  <a:lnTo>
                    <a:pt x="64731" y="606958"/>
                  </a:lnTo>
                  <a:lnTo>
                    <a:pt x="64731" y="574992"/>
                  </a:lnTo>
                  <a:lnTo>
                    <a:pt x="96697" y="574992"/>
                  </a:lnTo>
                  <a:lnTo>
                    <a:pt x="102349" y="569341"/>
                  </a:lnTo>
                  <a:lnTo>
                    <a:pt x="102349" y="555396"/>
                  </a:lnTo>
                  <a:close/>
                </a:path>
                <a:path w="104139" h="686434">
                  <a:moveTo>
                    <a:pt x="103822" y="659257"/>
                  </a:moveTo>
                  <a:lnTo>
                    <a:pt x="97993" y="653415"/>
                  </a:lnTo>
                  <a:lnTo>
                    <a:pt x="64960" y="653415"/>
                  </a:lnTo>
                  <a:lnTo>
                    <a:pt x="64960" y="620395"/>
                  </a:lnTo>
                  <a:lnTo>
                    <a:pt x="59118" y="614553"/>
                  </a:lnTo>
                  <a:lnTo>
                    <a:pt x="44704" y="614553"/>
                  </a:lnTo>
                  <a:lnTo>
                    <a:pt x="38862" y="620395"/>
                  </a:lnTo>
                  <a:lnTo>
                    <a:pt x="38862" y="653415"/>
                  </a:lnTo>
                  <a:lnTo>
                    <a:pt x="5842" y="653415"/>
                  </a:lnTo>
                  <a:lnTo>
                    <a:pt x="0" y="659257"/>
                  </a:lnTo>
                  <a:lnTo>
                    <a:pt x="0" y="673671"/>
                  </a:lnTo>
                  <a:lnTo>
                    <a:pt x="5842" y="679500"/>
                  </a:lnTo>
                  <a:lnTo>
                    <a:pt x="38862" y="679500"/>
                  </a:lnTo>
                  <a:lnTo>
                    <a:pt x="38862" y="686181"/>
                  </a:lnTo>
                  <a:lnTo>
                    <a:pt x="64960" y="686181"/>
                  </a:lnTo>
                  <a:lnTo>
                    <a:pt x="64960" y="679500"/>
                  </a:lnTo>
                  <a:lnTo>
                    <a:pt x="97980" y="679500"/>
                  </a:lnTo>
                  <a:lnTo>
                    <a:pt x="103822" y="673671"/>
                  </a:lnTo>
                  <a:lnTo>
                    <a:pt x="103822" y="659257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6" name="object 42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434191" y="9498394"/>
              <a:ext cx="80523" cy="80522"/>
            </a:xfrm>
            <a:prstGeom prst="rect">
              <a:avLst/>
            </a:prstGeom>
          </p:spPr>
        </p:pic>
        <p:pic>
          <p:nvPicPr>
            <p:cNvPr id="427" name="object 4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36048" y="9395969"/>
              <a:ext cx="77190" cy="77189"/>
            </a:xfrm>
            <a:prstGeom prst="rect">
              <a:avLst/>
            </a:prstGeom>
          </p:spPr>
        </p:pic>
        <p:pic>
          <p:nvPicPr>
            <p:cNvPr id="428" name="object 42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437886" y="9293537"/>
              <a:ext cx="73882" cy="73882"/>
            </a:xfrm>
            <a:prstGeom prst="rect">
              <a:avLst/>
            </a:prstGeom>
          </p:spPr>
        </p:pic>
        <p:pic>
          <p:nvPicPr>
            <p:cNvPr id="429" name="object 429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439742" y="9191111"/>
              <a:ext cx="70550" cy="70550"/>
            </a:xfrm>
            <a:prstGeom prst="rect">
              <a:avLst/>
            </a:prstGeom>
          </p:spPr>
        </p:pic>
        <p:pic>
          <p:nvPicPr>
            <p:cNvPr id="430" name="object 4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41606" y="9088686"/>
              <a:ext cx="67216" cy="67216"/>
            </a:xfrm>
            <a:prstGeom prst="rect">
              <a:avLst/>
            </a:prstGeom>
          </p:spPr>
        </p:pic>
        <p:pic>
          <p:nvPicPr>
            <p:cNvPr id="431" name="object 4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43450" y="8986267"/>
              <a:ext cx="63902" cy="63896"/>
            </a:xfrm>
            <a:prstGeom prst="rect">
              <a:avLst/>
            </a:prstGeom>
          </p:spPr>
        </p:pic>
        <p:sp>
          <p:nvSpPr>
            <p:cNvPr id="432" name="object 432"/>
            <p:cNvSpPr/>
            <p:nvPr/>
          </p:nvSpPr>
          <p:spPr>
            <a:xfrm>
              <a:off x="3445306" y="8883853"/>
              <a:ext cx="283845" cy="1403350"/>
            </a:xfrm>
            <a:custGeom>
              <a:avLst/>
              <a:gdLst/>
              <a:ahLst/>
              <a:cxnLst/>
              <a:rect l="l" t="t" r="r" b="b"/>
              <a:pathLst>
                <a:path w="283845" h="1403350">
                  <a:moveTo>
                    <a:pt x="60566" y="26073"/>
                  </a:moveTo>
                  <a:lnTo>
                    <a:pt x="57162" y="22669"/>
                  </a:lnTo>
                  <a:lnTo>
                    <a:pt x="52946" y="22669"/>
                  </a:lnTo>
                  <a:lnTo>
                    <a:pt x="37896" y="22669"/>
                  </a:lnTo>
                  <a:lnTo>
                    <a:pt x="37896" y="3403"/>
                  </a:lnTo>
                  <a:lnTo>
                    <a:pt x="34493" y="0"/>
                  </a:lnTo>
                  <a:lnTo>
                    <a:pt x="26073" y="0"/>
                  </a:lnTo>
                  <a:lnTo>
                    <a:pt x="22669" y="3403"/>
                  </a:lnTo>
                  <a:lnTo>
                    <a:pt x="22669" y="22669"/>
                  </a:lnTo>
                  <a:lnTo>
                    <a:pt x="3403" y="22669"/>
                  </a:lnTo>
                  <a:lnTo>
                    <a:pt x="0" y="26073"/>
                  </a:lnTo>
                  <a:lnTo>
                    <a:pt x="0" y="34480"/>
                  </a:lnTo>
                  <a:lnTo>
                    <a:pt x="3403" y="37884"/>
                  </a:lnTo>
                  <a:lnTo>
                    <a:pt x="22669" y="37884"/>
                  </a:lnTo>
                  <a:lnTo>
                    <a:pt x="22669" y="57150"/>
                  </a:lnTo>
                  <a:lnTo>
                    <a:pt x="26073" y="60553"/>
                  </a:lnTo>
                  <a:lnTo>
                    <a:pt x="34493" y="60553"/>
                  </a:lnTo>
                  <a:lnTo>
                    <a:pt x="37896" y="57150"/>
                  </a:lnTo>
                  <a:lnTo>
                    <a:pt x="37896" y="37884"/>
                  </a:lnTo>
                  <a:lnTo>
                    <a:pt x="57162" y="37884"/>
                  </a:lnTo>
                  <a:lnTo>
                    <a:pt x="60566" y="34480"/>
                  </a:lnTo>
                  <a:lnTo>
                    <a:pt x="60566" y="26073"/>
                  </a:lnTo>
                  <a:close/>
                </a:path>
                <a:path w="283845" h="1403350">
                  <a:moveTo>
                    <a:pt x="273050" y="709904"/>
                  </a:moveTo>
                  <a:lnTo>
                    <a:pt x="268516" y="705370"/>
                  </a:lnTo>
                  <a:lnTo>
                    <a:pt x="262928" y="705370"/>
                  </a:lnTo>
                  <a:lnTo>
                    <a:pt x="242900" y="705370"/>
                  </a:lnTo>
                  <a:lnTo>
                    <a:pt x="242900" y="679754"/>
                  </a:lnTo>
                  <a:lnTo>
                    <a:pt x="238379" y="675220"/>
                  </a:lnTo>
                  <a:lnTo>
                    <a:pt x="227190" y="675220"/>
                  </a:lnTo>
                  <a:lnTo>
                    <a:pt x="222669" y="679754"/>
                  </a:lnTo>
                  <a:lnTo>
                    <a:pt x="222669" y="705370"/>
                  </a:lnTo>
                  <a:lnTo>
                    <a:pt x="197053" y="705370"/>
                  </a:lnTo>
                  <a:lnTo>
                    <a:pt x="192519" y="709891"/>
                  </a:lnTo>
                  <a:lnTo>
                    <a:pt x="192519" y="721080"/>
                  </a:lnTo>
                  <a:lnTo>
                    <a:pt x="197053" y="725601"/>
                  </a:lnTo>
                  <a:lnTo>
                    <a:pt x="222669" y="725601"/>
                  </a:lnTo>
                  <a:lnTo>
                    <a:pt x="222669" y="751217"/>
                  </a:lnTo>
                  <a:lnTo>
                    <a:pt x="227190" y="755751"/>
                  </a:lnTo>
                  <a:lnTo>
                    <a:pt x="238379" y="755751"/>
                  </a:lnTo>
                  <a:lnTo>
                    <a:pt x="242900" y="751217"/>
                  </a:lnTo>
                  <a:lnTo>
                    <a:pt x="242900" y="725601"/>
                  </a:lnTo>
                  <a:lnTo>
                    <a:pt x="268516" y="725601"/>
                  </a:lnTo>
                  <a:lnTo>
                    <a:pt x="273050" y="721080"/>
                  </a:lnTo>
                  <a:lnTo>
                    <a:pt x="273050" y="709904"/>
                  </a:lnTo>
                  <a:close/>
                </a:path>
                <a:path w="283845" h="1403350">
                  <a:moveTo>
                    <a:pt x="274523" y="808482"/>
                  </a:moveTo>
                  <a:lnTo>
                    <a:pt x="269798" y="803757"/>
                  </a:lnTo>
                  <a:lnTo>
                    <a:pt x="263982" y="803757"/>
                  </a:lnTo>
                  <a:lnTo>
                    <a:pt x="243128" y="803757"/>
                  </a:lnTo>
                  <a:lnTo>
                    <a:pt x="243128" y="777087"/>
                  </a:lnTo>
                  <a:lnTo>
                    <a:pt x="238417" y="772375"/>
                  </a:lnTo>
                  <a:lnTo>
                    <a:pt x="226771" y="772375"/>
                  </a:lnTo>
                  <a:lnTo>
                    <a:pt x="222059" y="777087"/>
                  </a:lnTo>
                  <a:lnTo>
                    <a:pt x="222059" y="803757"/>
                  </a:lnTo>
                  <a:lnTo>
                    <a:pt x="195376" y="803757"/>
                  </a:lnTo>
                  <a:lnTo>
                    <a:pt x="190665" y="808482"/>
                  </a:lnTo>
                  <a:lnTo>
                    <a:pt x="190665" y="820115"/>
                  </a:lnTo>
                  <a:lnTo>
                    <a:pt x="195376" y="824839"/>
                  </a:lnTo>
                  <a:lnTo>
                    <a:pt x="222059" y="824839"/>
                  </a:lnTo>
                  <a:lnTo>
                    <a:pt x="222059" y="851509"/>
                  </a:lnTo>
                  <a:lnTo>
                    <a:pt x="226771" y="856234"/>
                  </a:lnTo>
                  <a:lnTo>
                    <a:pt x="238417" y="856234"/>
                  </a:lnTo>
                  <a:lnTo>
                    <a:pt x="243128" y="851509"/>
                  </a:lnTo>
                  <a:lnTo>
                    <a:pt x="243128" y="824839"/>
                  </a:lnTo>
                  <a:lnTo>
                    <a:pt x="269798" y="824839"/>
                  </a:lnTo>
                  <a:lnTo>
                    <a:pt x="274523" y="820115"/>
                  </a:lnTo>
                  <a:lnTo>
                    <a:pt x="274523" y="808482"/>
                  </a:lnTo>
                  <a:close/>
                </a:path>
                <a:path w="283845" h="1403350">
                  <a:moveTo>
                    <a:pt x="275996" y="907059"/>
                  </a:moveTo>
                  <a:lnTo>
                    <a:pt x="271094" y="902157"/>
                  </a:lnTo>
                  <a:lnTo>
                    <a:pt x="265036" y="902157"/>
                  </a:lnTo>
                  <a:lnTo>
                    <a:pt x="243357" y="902157"/>
                  </a:lnTo>
                  <a:lnTo>
                    <a:pt x="243357" y="874433"/>
                  </a:lnTo>
                  <a:lnTo>
                    <a:pt x="238455" y="869518"/>
                  </a:lnTo>
                  <a:lnTo>
                    <a:pt x="226352" y="869518"/>
                  </a:lnTo>
                  <a:lnTo>
                    <a:pt x="221449" y="874420"/>
                  </a:lnTo>
                  <a:lnTo>
                    <a:pt x="221449" y="902157"/>
                  </a:lnTo>
                  <a:lnTo>
                    <a:pt x="193713" y="902157"/>
                  </a:lnTo>
                  <a:lnTo>
                    <a:pt x="188810" y="907059"/>
                  </a:lnTo>
                  <a:lnTo>
                    <a:pt x="188810" y="919175"/>
                  </a:lnTo>
                  <a:lnTo>
                    <a:pt x="193713" y="924077"/>
                  </a:lnTo>
                  <a:lnTo>
                    <a:pt x="221449" y="924077"/>
                  </a:lnTo>
                  <a:lnTo>
                    <a:pt x="221449" y="951801"/>
                  </a:lnTo>
                  <a:lnTo>
                    <a:pt x="226352" y="956716"/>
                  </a:lnTo>
                  <a:lnTo>
                    <a:pt x="238455" y="956716"/>
                  </a:lnTo>
                  <a:lnTo>
                    <a:pt x="243357" y="951814"/>
                  </a:lnTo>
                  <a:lnTo>
                    <a:pt x="243357" y="924077"/>
                  </a:lnTo>
                  <a:lnTo>
                    <a:pt x="271094" y="924077"/>
                  </a:lnTo>
                  <a:lnTo>
                    <a:pt x="275996" y="919175"/>
                  </a:lnTo>
                  <a:lnTo>
                    <a:pt x="275996" y="907059"/>
                  </a:lnTo>
                  <a:close/>
                </a:path>
                <a:path w="283845" h="1403350">
                  <a:moveTo>
                    <a:pt x="277469" y="1005636"/>
                  </a:moveTo>
                  <a:lnTo>
                    <a:pt x="272376" y="1000544"/>
                  </a:lnTo>
                  <a:lnTo>
                    <a:pt x="266090" y="1000544"/>
                  </a:lnTo>
                  <a:lnTo>
                    <a:pt x="243586" y="1000544"/>
                  </a:lnTo>
                  <a:lnTo>
                    <a:pt x="243586" y="971765"/>
                  </a:lnTo>
                  <a:lnTo>
                    <a:pt x="238493" y="966673"/>
                  </a:lnTo>
                  <a:lnTo>
                    <a:pt x="225933" y="966673"/>
                  </a:lnTo>
                  <a:lnTo>
                    <a:pt x="220840" y="971765"/>
                  </a:lnTo>
                  <a:lnTo>
                    <a:pt x="220840" y="1000544"/>
                  </a:lnTo>
                  <a:lnTo>
                    <a:pt x="192062" y="1000544"/>
                  </a:lnTo>
                  <a:lnTo>
                    <a:pt x="186969" y="1005636"/>
                  </a:lnTo>
                  <a:lnTo>
                    <a:pt x="186969" y="1018197"/>
                  </a:lnTo>
                  <a:lnTo>
                    <a:pt x="192062" y="1023289"/>
                  </a:lnTo>
                  <a:lnTo>
                    <a:pt x="220840" y="1023289"/>
                  </a:lnTo>
                  <a:lnTo>
                    <a:pt x="220840" y="1052080"/>
                  </a:lnTo>
                  <a:lnTo>
                    <a:pt x="225933" y="1057173"/>
                  </a:lnTo>
                  <a:lnTo>
                    <a:pt x="238493" y="1057173"/>
                  </a:lnTo>
                  <a:lnTo>
                    <a:pt x="243586" y="1052080"/>
                  </a:lnTo>
                  <a:lnTo>
                    <a:pt x="243586" y="1023289"/>
                  </a:lnTo>
                  <a:lnTo>
                    <a:pt x="272364" y="1023289"/>
                  </a:lnTo>
                  <a:lnTo>
                    <a:pt x="277456" y="1018197"/>
                  </a:lnTo>
                  <a:lnTo>
                    <a:pt x="277469" y="1005636"/>
                  </a:lnTo>
                  <a:close/>
                </a:path>
                <a:path w="283845" h="1403350">
                  <a:moveTo>
                    <a:pt x="278942" y="1104226"/>
                  </a:moveTo>
                  <a:lnTo>
                    <a:pt x="273659" y="1098943"/>
                  </a:lnTo>
                  <a:lnTo>
                    <a:pt x="267144" y="1098943"/>
                  </a:lnTo>
                  <a:lnTo>
                    <a:pt x="243801" y="1098943"/>
                  </a:lnTo>
                  <a:lnTo>
                    <a:pt x="243801" y="1069098"/>
                  </a:lnTo>
                  <a:lnTo>
                    <a:pt x="238531" y="1063815"/>
                  </a:lnTo>
                  <a:lnTo>
                    <a:pt x="225501" y="1063815"/>
                  </a:lnTo>
                  <a:lnTo>
                    <a:pt x="220230" y="1069098"/>
                  </a:lnTo>
                  <a:lnTo>
                    <a:pt x="220230" y="1098943"/>
                  </a:lnTo>
                  <a:lnTo>
                    <a:pt x="190373" y="1098943"/>
                  </a:lnTo>
                  <a:lnTo>
                    <a:pt x="185089" y="1104226"/>
                  </a:lnTo>
                  <a:lnTo>
                    <a:pt x="185089" y="1117244"/>
                  </a:lnTo>
                  <a:lnTo>
                    <a:pt x="190373" y="1122527"/>
                  </a:lnTo>
                  <a:lnTo>
                    <a:pt x="220230" y="1122527"/>
                  </a:lnTo>
                  <a:lnTo>
                    <a:pt x="220230" y="1152372"/>
                  </a:lnTo>
                  <a:lnTo>
                    <a:pt x="225501" y="1157655"/>
                  </a:lnTo>
                  <a:lnTo>
                    <a:pt x="238531" y="1157655"/>
                  </a:lnTo>
                  <a:lnTo>
                    <a:pt x="243801" y="1152372"/>
                  </a:lnTo>
                  <a:lnTo>
                    <a:pt x="243801" y="1122527"/>
                  </a:lnTo>
                  <a:lnTo>
                    <a:pt x="273659" y="1122527"/>
                  </a:lnTo>
                  <a:lnTo>
                    <a:pt x="278942" y="1117244"/>
                  </a:lnTo>
                  <a:lnTo>
                    <a:pt x="278942" y="1104226"/>
                  </a:lnTo>
                  <a:close/>
                </a:path>
                <a:path w="283845" h="1403350">
                  <a:moveTo>
                    <a:pt x="283349" y="1399971"/>
                  </a:moveTo>
                  <a:lnTo>
                    <a:pt x="277507" y="1394129"/>
                  </a:lnTo>
                  <a:lnTo>
                    <a:pt x="244487" y="1394129"/>
                  </a:lnTo>
                  <a:lnTo>
                    <a:pt x="244487" y="1361109"/>
                  </a:lnTo>
                  <a:lnTo>
                    <a:pt x="240284" y="1356918"/>
                  </a:lnTo>
                  <a:lnTo>
                    <a:pt x="244271" y="1352943"/>
                  </a:lnTo>
                  <a:lnTo>
                    <a:pt x="244271" y="1320977"/>
                  </a:lnTo>
                  <a:lnTo>
                    <a:pt x="276237" y="1320977"/>
                  </a:lnTo>
                  <a:lnTo>
                    <a:pt x="281889" y="1315326"/>
                  </a:lnTo>
                  <a:lnTo>
                    <a:pt x="281889" y="1301394"/>
                  </a:lnTo>
                  <a:lnTo>
                    <a:pt x="276225" y="1295730"/>
                  </a:lnTo>
                  <a:lnTo>
                    <a:pt x="269265" y="1295730"/>
                  </a:lnTo>
                  <a:lnTo>
                    <a:pt x="244271" y="1295730"/>
                  </a:lnTo>
                  <a:lnTo>
                    <a:pt x="244271" y="1263764"/>
                  </a:lnTo>
                  <a:lnTo>
                    <a:pt x="238607" y="1258112"/>
                  </a:lnTo>
                  <a:lnTo>
                    <a:pt x="244043" y="1252677"/>
                  </a:lnTo>
                  <a:lnTo>
                    <a:pt x="244043" y="1221765"/>
                  </a:lnTo>
                  <a:lnTo>
                    <a:pt x="274942" y="1221765"/>
                  </a:lnTo>
                  <a:lnTo>
                    <a:pt x="280416" y="1216304"/>
                  </a:lnTo>
                  <a:lnTo>
                    <a:pt x="280416" y="1202804"/>
                  </a:lnTo>
                  <a:lnTo>
                    <a:pt x="274942" y="1197343"/>
                  </a:lnTo>
                  <a:lnTo>
                    <a:pt x="268198" y="1197343"/>
                  </a:lnTo>
                  <a:lnTo>
                    <a:pt x="244043" y="1197343"/>
                  </a:lnTo>
                  <a:lnTo>
                    <a:pt x="244043" y="1166431"/>
                  </a:lnTo>
                  <a:lnTo>
                    <a:pt x="238569" y="1160970"/>
                  </a:lnTo>
                  <a:lnTo>
                    <a:pt x="225082" y="1160970"/>
                  </a:lnTo>
                  <a:lnTo>
                    <a:pt x="219621" y="1166431"/>
                  </a:lnTo>
                  <a:lnTo>
                    <a:pt x="219621" y="1197343"/>
                  </a:lnTo>
                  <a:lnTo>
                    <a:pt x="188709" y="1197343"/>
                  </a:lnTo>
                  <a:lnTo>
                    <a:pt x="183235" y="1202804"/>
                  </a:lnTo>
                  <a:lnTo>
                    <a:pt x="183235" y="1216304"/>
                  </a:lnTo>
                  <a:lnTo>
                    <a:pt x="188709" y="1221765"/>
                  </a:lnTo>
                  <a:lnTo>
                    <a:pt x="219621" y="1221765"/>
                  </a:lnTo>
                  <a:lnTo>
                    <a:pt x="219621" y="1252677"/>
                  </a:lnTo>
                  <a:lnTo>
                    <a:pt x="225056" y="1258112"/>
                  </a:lnTo>
                  <a:lnTo>
                    <a:pt x="224675" y="1258112"/>
                  </a:lnTo>
                  <a:lnTo>
                    <a:pt x="219011" y="1263777"/>
                  </a:lnTo>
                  <a:lnTo>
                    <a:pt x="219011" y="1295730"/>
                  </a:lnTo>
                  <a:lnTo>
                    <a:pt x="187045" y="1295730"/>
                  </a:lnTo>
                  <a:lnTo>
                    <a:pt x="181394" y="1301394"/>
                  </a:lnTo>
                  <a:lnTo>
                    <a:pt x="181394" y="1315326"/>
                  </a:lnTo>
                  <a:lnTo>
                    <a:pt x="187058" y="1320977"/>
                  </a:lnTo>
                  <a:lnTo>
                    <a:pt x="219011" y="1320977"/>
                  </a:lnTo>
                  <a:lnTo>
                    <a:pt x="219011" y="1352943"/>
                  </a:lnTo>
                  <a:lnTo>
                    <a:pt x="222783" y="1356728"/>
                  </a:lnTo>
                  <a:lnTo>
                    <a:pt x="218401" y="1361109"/>
                  </a:lnTo>
                  <a:lnTo>
                    <a:pt x="218401" y="1394129"/>
                  </a:lnTo>
                  <a:lnTo>
                    <a:pt x="185381" y="1394129"/>
                  </a:lnTo>
                  <a:lnTo>
                    <a:pt x="179539" y="1399971"/>
                  </a:lnTo>
                  <a:lnTo>
                    <a:pt x="179539" y="1403146"/>
                  </a:lnTo>
                  <a:lnTo>
                    <a:pt x="283349" y="1403146"/>
                  </a:lnTo>
                  <a:lnTo>
                    <a:pt x="283349" y="1399971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3" name="object 4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639697" y="9461926"/>
              <a:ext cx="77190" cy="77189"/>
            </a:xfrm>
            <a:prstGeom prst="rect">
              <a:avLst/>
            </a:prstGeom>
          </p:spPr>
        </p:pic>
        <p:pic>
          <p:nvPicPr>
            <p:cNvPr id="434" name="object 434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641536" y="9364769"/>
              <a:ext cx="73882" cy="73882"/>
            </a:xfrm>
            <a:prstGeom prst="rect">
              <a:avLst/>
            </a:prstGeom>
          </p:spPr>
        </p:pic>
        <p:pic>
          <p:nvPicPr>
            <p:cNvPr id="435" name="object 43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643392" y="9267625"/>
              <a:ext cx="70550" cy="70550"/>
            </a:xfrm>
            <a:prstGeom prst="rect">
              <a:avLst/>
            </a:prstGeom>
          </p:spPr>
        </p:pic>
        <p:pic>
          <p:nvPicPr>
            <p:cNvPr id="436" name="object 43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645250" y="9170476"/>
              <a:ext cx="67222" cy="67216"/>
            </a:xfrm>
            <a:prstGeom prst="rect">
              <a:avLst/>
            </a:prstGeom>
          </p:spPr>
        </p:pic>
        <p:pic>
          <p:nvPicPr>
            <p:cNvPr id="437" name="object 4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47093" y="9073326"/>
              <a:ext cx="63902" cy="63895"/>
            </a:xfrm>
            <a:prstGeom prst="rect">
              <a:avLst/>
            </a:prstGeom>
          </p:spPr>
        </p:pic>
        <p:sp>
          <p:nvSpPr>
            <p:cNvPr id="438" name="object 438"/>
            <p:cNvSpPr/>
            <p:nvPr/>
          </p:nvSpPr>
          <p:spPr>
            <a:xfrm>
              <a:off x="3648964" y="8781897"/>
              <a:ext cx="281940" cy="1505585"/>
            </a:xfrm>
            <a:custGeom>
              <a:avLst/>
              <a:gdLst/>
              <a:ahLst/>
              <a:cxnLst/>
              <a:rect l="l" t="t" r="r" b="b"/>
              <a:pathLst>
                <a:path w="281939" h="1505584">
                  <a:moveTo>
                    <a:pt x="57607" y="23202"/>
                  </a:moveTo>
                  <a:lnTo>
                    <a:pt x="54584" y="20180"/>
                  </a:lnTo>
                  <a:lnTo>
                    <a:pt x="50838" y="20180"/>
                  </a:lnTo>
                  <a:lnTo>
                    <a:pt x="37439" y="20180"/>
                  </a:lnTo>
                  <a:lnTo>
                    <a:pt x="37439" y="3035"/>
                  </a:lnTo>
                  <a:lnTo>
                    <a:pt x="34404" y="0"/>
                  </a:lnTo>
                  <a:lnTo>
                    <a:pt x="26924" y="0"/>
                  </a:lnTo>
                  <a:lnTo>
                    <a:pt x="23888" y="3035"/>
                  </a:lnTo>
                  <a:lnTo>
                    <a:pt x="23888" y="20180"/>
                  </a:lnTo>
                  <a:lnTo>
                    <a:pt x="6743" y="20180"/>
                  </a:lnTo>
                  <a:lnTo>
                    <a:pt x="3708" y="23202"/>
                  </a:lnTo>
                  <a:lnTo>
                    <a:pt x="3708" y="30683"/>
                  </a:lnTo>
                  <a:lnTo>
                    <a:pt x="6743" y="33718"/>
                  </a:lnTo>
                  <a:lnTo>
                    <a:pt x="23888" y="33718"/>
                  </a:lnTo>
                  <a:lnTo>
                    <a:pt x="23888" y="50863"/>
                  </a:lnTo>
                  <a:lnTo>
                    <a:pt x="26924" y="53898"/>
                  </a:lnTo>
                  <a:lnTo>
                    <a:pt x="34404" y="53898"/>
                  </a:lnTo>
                  <a:lnTo>
                    <a:pt x="37439" y="50863"/>
                  </a:lnTo>
                  <a:lnTo>
                    <a:pt x="37439" y="33718"/>
                  </a:lnTo>
                  <a:lnTo>
                    <a:pt x="54584" y="33718"/>
                  </a:lnTo>
                  <a:lnTo>
                    <a:pt x="57607" y="30683"/>
                  </a:lnTo>
                  <a:lnTo>
                    <a:pt x="57607" y="23202"/>
                  </a:lnTo>
                  <a:close/>
                </a:path>
                <a:path w="281939" h="1505584">
                  <a:moveTo>
                    <a:pt x="59080" y="121780"/>
                  </a:moveTo>
                  <a:lnTo>
                    <a:pt x="55867" y="118567"/>
                  </a:lnTo>
                  <a:lnTo>
                    <a:pt x="51892" y="118567"/>
                  </a:lnTo>
                  <a:lnTo>
                    <a:pt x="37655" y="118567"/>
                  </a:lnTo>
                  <a:lnTo>
                    <a:pt x="37655" y="100368"/>
                  </a:lnTo>
                  <a:lnTo>
                    <a:pt x="34429" y="97142"/>
                  </a:lnTo>
                  <a:lnTo>
                    <a:pt x="26492" y="97142"/>
                  </a:lnTo>
                  <a:lnTo>
                    <a:pt x="23279" y="100368"/>
                  </a:lnTo>
                  <a:lnTo>
                    <a:pt x="23279" y="118567"/>
                  </a:lnTo>
                  <a:lnTo>
                    <a:pt x="5067" y="118567"/>
                  </a:lnTo>
                  <a:lnTo>
                    <a:pt x="1854" y="121780"/>
                  </a:lnTo>
                  <a:lnTo>
                    <a:pt x="1854" y="129730"/>
                  </a:lnTo>
                  <a:lnTo>
                    <a:pt x="5067" y="132943"/>
                  </a:lnTo>
                  <a:lnTo>
                    <a:pt x="23279" y="132943"/>
                  </a:lnTo>
                  <a:lnTo>
                    <a:pt x="23279" y="151155"/>
                  </a:lnTo>
                  <a:lnTo>
                    <a:pt x="26492" y="154368"/>
                  </a:lnTo>
                  <a:lnTo>
                    <a:pt x="34429" y="154368"/>
                  </a:lnTo>
                  <a:lnTo>
                    <a:pt x="37655" y="151155"/>
                  </a:lnTo>
                  <a:lnTo>
                    <a:pt x="37655" y="132943"/>
                  </a:lnTo>
                  <a:lnTo>
                    <a:pt x="55854" y="132943"/>
                  </a:lnTo>
                  <a:lnTo>
                    <a:pt x="59080" y="129730"/>
                  </a:lnTo>
                  <a:lnTo>
                    <a:pt x="59080" y="121780"/>
                  </a:lnTo>
                  <a:close/>
                </a:path>
                <a:path w="281939" h="1505584">
                  <a:moveTo>
                    <a:pt x="60553" y="220370"/>
                  </a:moveTo>
                  <a:lnTo>
                    <a:pt x="57150" y="216966"/>
                  </a:lnTo>
                  <a:lnTo>
                    <a:pt x="52946" y="216966"/>
                  </a:lnTo>
                  <a:lnTo>
                    <a:pt x="37884" y="216966"/>
                  </a:lnTo>
                  <a:lnTo>
                    <a:pt x="37884" y="197700"/>
                  </a:lnTo>
                  <a:lnTo>
                    <a:pt x="34480" y="194297"/>
                  </a:lnTo>
                  <a:lnTo>
                    <a:pt x="26073" y="194297"/>
                  </a:lnTo>
                  <a:lnTo>
                    <a:pt x="22669" y="197700"/>
                  </a:lnTo>
                  <a:lnTo>
                    <a:pt x="22669" y="216966"/>
                  </a:lnTo>
                  <a:lnTo>
                    <a:pt x="3403" y="216966"/>
                  </a:lnTo>
                  <a:lnTo>
                    <a:pt x="0" y="220370"/>
                  </a:lnTo>
                  <a:lnTo>
                    <a:pt x="0" y="228777"/>
                  </a:lnTo>
                  <a:lnTo>
                    <a:pt x="3403" y="232181"/>
                  </a:lnTo>
                  <a:lnTo>
                    <a:pt x="22669" y="232181"/>
                  </a:lnTo>
                  <a:lnTo>
                    <a:pt x="22669" y="251447"/>
                  </a:lnTo>
                  <a:lnTo>
                    <a:pt x="26073" y="254850"/>
                  </a:lnTo>
                  <a:lnTo>
                    <a:pt x="34480" y="254850"/>
                  </a:lnTo>
                  <a:lnTo>
                    <a:pt x="37884" y="251447"/>
                  </a:lnTo>
                  <a:lnTo>
                    <a:pt x="37884" y="232181"/>
                  </a:lnTo>
                  <a:lnTo>
                    <a:pt x="57150" y="232181"/>
                  </a:lnTo>
                  <a:lnTo>
                    <a:pt x="60553" y="228777"/>
                  </a:lnTo>
                  <a:lnTo>
                    <a:pt x="60553" y="220370"/>
                  </a:lnTo>
                  <a:close/>
                </a:path>
                <a:path w="281939" h="1505584">
                  <a:moveTo>
                    <a:pt x="270103" y="701586"/>
                  </a:moveTo>
                  <a:lnTo>
                    <a:pt x="270090" y="691324"/>
                  </a:lnTo>
                  <a:lnTo>
                    <a:pt x="265938" y="687171"/>
                  </a:lnTo>
                  <a:lnTo>
                    <a:pt x="260819" y="687171"/>
                  </a:lnTo>
                  <a:lnTo>
                    <a:pt x="242443" y="687171"/>
                  </a:lnTo>
                  <a:lnTo>
                    <a:pt x="242443" y="663676"/>
                  </a:lnTo>
                  <a:lnTo>
                    <a:pt x="238290" y="659511"/>
                  </a:lnTo>
                  <a:lnTo>
                    <a:pt x="228028" y="659511"/>
                  </a:lnTo>
                  <a:lnTo>
                    <a:pt x="223875" y="663676"/>
                  </a:lnTo>
                  <a:lnTo>
                    <a:pt x="223875" y="687171"/>
                  </a:lnTo>
                  <a:lnTo>
                    <a:pt x="200380" y="687171"/>
                  </a:lnTo>
                  <a:lnTo>
                    <a:pt x="196215" y="691324"/>
                  </a:lnTo>
                  <a:lnTo>
                    <a:pt x="196215" y="701586"/>
                  </a:lnTo>
                  <a:lnTo>
                    <a:pt x="200367" y="705739"/>
                  </a:lnTo>
                  <a:lnTo>
                    <a:pt x="223875" y="705739"/>
                  </a:lnTo>
                  <a:lnTo>
                    <a:pt x="223875" y="729234"/>
                  </a:lnTo>
                  <a:lnTo>
                    <a:pt x="228028" y="733399"/>
                  </a:lnTo>
                  <a:lnTo>
                    <a:pt x="238290" y="733399"/>
                  </a:lnTo>
                  <a:lnTo>
                    <a:pt x="242443" y="729246"/>
                  </a:lnTo>
                  <a:lnTo>
                    <a:pt x="242443" y="705739"/>
                  </a:lnTo>
                  <a:lnTo>
                    <a:pt x="265938" y="705739"/>
                  </a:lnTo>
                  <a:lnTo>
                    <a:pt x="270103" y="701586"/>
                  </a:lnTo>
                  <a:close/>
                </a:path>
                <a:path w="281939" h="1505584">
                  <a:moveTo>
                    <a:pt x="271564" y="784263"/>
                  </a:moveTo>
                  <a:lnTo>
                    <a:pt x="267220" y="779919"/>
                  </a:lnTo>
                  <a:lnTo>
                    <a:pt x="261861" y="779919"/>
                  </a:lnTo>
                  <a:lnTo>
                    <a:pt x="242658" y="779919"/>
                  </a:lnTo>
                  <a:lnTo>
                    <a:pt x="242658" y="755370"/>
                  </a:lnTo>
                  <a:lnTo>
                    <a:pt x="238315" y="751027"/>
                  </a:lnTo>
                  <a:lnTo>
                    <a:pt x="227609" y="751027"/>
                  </a:lnTo>
                  <a:lnTo>
                    <a:pt x="223266" y="755370"/>
                  </a:lnTo>
                  <a:lnTo>
                    <a:pt x="223266" y="779919"/>
                  </a:lnTo>
                  <a:lnTo>
                    <a:pt x="198704" y="779919"/>
                  </a:lnTo>
                  <a:lnTo>
                    <a:pt x="194373" y="784263"/>
                  </a:lnTo>
                  <a:lnTo>
                    <a:pt x="194373" y="794969"/>
                  </a:lnTo>
                  <a:lnTo>
                    <a:pt x="198716" y="799312"/>
                  </a:lnTo>
                  <a:lnTo>
                    <a:pt x="223266" y="799312"/>
                  </a:lnTo>
                  <a:lnTo>
                    <a:pt x="223266" y="823874"/>
                  </a:lnTo>
                  <a:lnTo>
                    <a:pt x="227609" y="828217"/>
                  </a:lnTo>
                  <a:lnTo>
                    <a:pt x="238328" y="828217"/>
                  </a:lnTo>
                  <a:lnTo>
                    <a:pt x="242658" y="823874"/>
                  </a:lnTo>
                  <a:lnTo>
                    <a:pt x="242658" y="799312"/>
                  </a:lnTo>
                  <a:lnTo>
                    <a:pt x="267220" y="799312"/>
                  </a:lnTo>
                  <a:lnTo>
                    <a:pt x="271564" y="794969"/>
                  </a:lnTo>
                  <a:lnTo>
                    <a:pt x="271564" y="784263"/>
                  </a:lnTo>
                  <a:close/>
                </a:path>
                <a:path w="281939" h="1505584">
                  <a:moveTo>
                    <a:pt x="273037" y="877201"/>
                  </a:moveTo>
                  <a:lnTo>
                    <a:pt x="268516" y="872680"/>
                  </a:lnTo>
                  <a:lnTo>
                    <a:pt x="262915" y="872680"/>
                  </a:lnTo>
                  <a:lnTo>
                    <a:pt x="242900" y="872680"/>
                  </a:lnTo>
                  <a:lnTo>
                    <a:pt x="242900" y="847064"/>
                  </a:lnTo>
                  <a:lnTo>
                    <a:pt x="238366" y="842530"/>
                  </a:lnTo>
                  <a:lnTo>
                    <a:pt x="227190" y="842530"/>
                  </a:lnTo>
                  <a:lnTo>
                    <a:pt x="222656" y="847064"/>
                  </a:lnTo>
                  <a:lnTo>
                    <a:pt x="222656" y="872680"/>
                  </a:lnTo>
                  <a:lnTo>
                    <a:pt x="197040" y="872680"/>
                  </a:lnTo>
                  <a:lnTo>
                    <a:pt x="192519" y="877201"/>
                  </a:lnTo>
                  <a:lnTo>
                    <a:pt x="192519" y="888377"/>
                  </a:lnTo>
                  <a:lnTo>
                    <a:pt x="197040" y="892911"/>
                  </a:lnTo>
                  <a:lnTo>
                    <a:pt x="222656" y="892911"/>
                  </a:lnTo>
                  <a:lnTo>
                    <a:pt x="222656" y="918527"/>
                  </a:lnTo>
                  <a:lnTo>
                    <a:pt x="227190" y="923048"/>
                  </a:lnTo>
                  <a:lnTo>
                    <a:pt x="238366" y="923048"/>
                  </a:lnTo>
                  <a:lnTo>
                    <a:pt x="242900" y="918527"/>
                  </a:lnTo>
                  <a:lnTo>
                    <a:pt x="242900" y="892911"/>
                  </a:lnTo>
                  <a:lnTo>
                    <a:pt x="268516" y="892911"/>
                  </a:lnTo>
                  <a:lnTo>
                    <a:pt x="273037" y="888377"/>
                  </a:lnTo>
                  <a:lnTo>
                    <a:pt x="273037" y="877201"/>
                  </a:lnTo>
                  <a:close/>
                </a:path>
                <a:path w="281939" h="1505584">
                  <a:moveTo>
                    <a:pt x="274510" y="970140"/>
                  </a:moveTo>
                  <a:lnTo>
                    <a:pt x="269798" y="965415"/>
                  </a:lnTo>
                  <a:lnTo>
                    <a:pt x="263982" y="965415"/>
                  </a:lnTo>
                  <a:lnTo>
                    <a:pt x="243128" y="965415"/>
                  </a:lnTo>
                  <a:lnTo>
                    <a:pt x="243128" y="938745"/>
                  </a:lnTo>
                  <a:lnTo>
                    <a:pt x="238404" y="934034"/>
                  </a:lnTo>
                  <a:lnTo>
                    <a:pt x="226771" y="934034"/>
                  </a:lnTo>
                  <a:lnTo>
                    <a:pt x="222046" y="938745"/>
                  </a:lnTo>
                  <a:lnTo>
                    <a:pt x="222046" y="965415"/>
                  </a:lnTo>
                  <a:lnTo>
                    <a:pt x="195376" y="965415"/>
                  </a:lnTo>
                  <a:lnTo>
                    <a:pt x="190652" y="970140"/>
                  </a:lnTo>
                  <a:lnTo>
                    <a:pt x="190652" y="981773"/>
                  </a:lnTo>
                  <a:lnTo>
                    <a:pt x="195376" y="986497"/>
                  </a:lnTo>
                  <a:lnTo>
                    <a:pt x="222046" y="986497"/>
                  </a:lnTo>
                  <a:lnTo>
                    <a:pt x="222046" y="1013167"/>
                  </a:lnTo>
                  <a:lnTo>
                    <a:pt x="226771" y="1017892"/>
                  </a:lnTo>
                  <a:lnTo>
                    <a:pt x="238404" y="1017892"/>
                  </a:lnTo>
                  <a:lnTo>
                    <a:pt x="243128" y="1013167"/>
                  </a:lnTo>
                  <a:lnTo>
                    <a:pt x="243128" y="986497"/>
                  </a:lnTo>
                  <a:lnTo>
                    <a:pt x="269798" y="986497"/>
                  </a:lnTo>
                  <a:lnTo>
                    <a:pt x="274510" y="981773"/>
                  </a:lnTo>
                  <a:lnTo>
                    <a:pt x="274510" y="970140"/>
                  </a:lnTo>
                  <a:close/>
                </a:path>
                <a:path w="281939" h="1505584">
                  <a:moveTo>
                    <a:pt x="275983" y="1063078"/>
                  </a:moveTo>
                  <a:lnTo>
                    <a:pt x="271081" y="1058176"/>
                  </a:lnTo>
                  <a:lnTo>
                    <a:pt x="265023" y="1058176"/>
                  </a:lnTo>
                  <a:lnTo>
                    <a:pt x="243344" y="1058176"/>
                  </a:lnTo>
                  <a:lnTo>
                    <a:pt x="243344" y="1030452"/>
                  </a:lnTo>
                  <a:lnTo>
                    <a:pt x="238442" y="1025537"/>
                  </a:lnTo>
                  <a:lnTo>
                    <a:pt x="226339" y="1025537"/>
                  </a:lnTo>
                  <a:lnTo>
                    <a:pt x="221437" y="1030439"/>
                  </a:lnTo>
                  <a:lnTo>
                    <a:pt x="221437" y="1058176"/>
                  </a:lnTo>
                  <a:lnTo>
                    <a:pt x="193700" y="1058176"/>
                  </a:lnTo>
                  <a:lnTo>
                    <a:pt x="188798" y="1063078"/>
                  </a:lnTo>
                  <a:lnTo>
                    <a:pt x="188798" y="1075194"/>
                  </a:lnTo>
                  <a:lnTo>
                    <a:pt x="193700" y="1080096"/>
                  </a:lnTo>
                  <a:lnTo>
                    <a:pt x="221437" y="1080096"/>
                  </a:lnTo>
                  <a:lnTo>
                    <a:pt x="221437" y="1107821"/>
                  </a:lnTo>
                  <a:lnTo>
                    <a:pt x="226339" y="1112723"/>
                  </a:lnTo>
                  <a:lnTo>
                    <a:pt x="238442" y="1112723"/>
                  </a:lnTo>
                  <a:lnTo>
                    <a:pt x="243344" y="1107821"/>
                  </a:lnTo>
                  <a:lnTo>
                    <a:pt x="243344" y="1080096"/>
                  </a:lnTo>
                  <a:lnTo>
                    <a:pt x="271081" y="1080096"/>
                  </a:lnTo>
                  <a:lnTo>
                    <a:pt x="275983" y="1075194"/>
                  </a:lnTo>
                  <a:lnTo>
                    <a:pt x="275983" y="1063078"/>
                  </a:lnTo>
                  <a:close/>
                </a:path>
                <a:path w="281939" h="1505584">
                  <a:moveTo>
                    <a:pt x="277456" y="1156017"/>
                  </a:moveTo>
                  <a:lnTo>
                    <a:pt x="272364" y="1150924"/>
                  </a:lnTo>
                  <a:lnTo>
                    <a:pt x="266077" y="1150924"/>
                  </a:lnTo>
                  <a:lnTo>
                    <a:pt x="243573" y="1150924"/>
                  </a:lnTo>
                  <a:lnTo>
                    <a:pt x="243573" y="1122133"/>
                  </a:lnTo>
                  <a:lnTo>
                    <a:pt x="238480" y="1117041"/>
                  </a:lnTo>
                  <a:lnTo>
                    <a:pt x="225933" y="1117041"/>
                  </a:lnTo>
                  <a:lnTo>
                    <a:pt x="220840" y="1122133"/>
                  </a:lnTo>
                  <a:lnTo>
                    <a:pt x="220840" y="1150924"/>
                  </a:lnTo>
                  <a:lnTo>
                    <a:pt x="192049" y="1150924"/>
                  </a:lnTo>
                  <a:lnTo>
                    <a:pt x="186956" y="1156017"/>
                  </a:lnTo>
                  <a:lnTo>
                    <a:pt x="186956" y="1168577"/>
                  </a:lnTo>
                  <a:lnTo>
                    <a:pt x="192049" y="1173670"/>
                  </a:lnTo>
                  <a:lnTo>
                    <a:pt x="220840" y="1173670"/>
                  </a:lnTo>
                  <a:lnTo>
                    <a:pt x="220840" y="1202448"/>
                  </a:lnTo>
                  <a:lnTo>
                    <a:pt x="225933" y="1207541"/>
                  </a:lnTo>
                  <a:lnTo>
                    <a:pt x="238480" y="1207541"/>
                  </a:lnTo>
                  <a:lnTo>
                    <a:pt x="243573" y="1202448"/>
                  </a:lnTo>
                  <a:lnTo>
                    <a:pt x="243573" y="1173670"/>
                  </a:lnTo>
                  <a:lnTo>
                    <a:pt x="272364" y="1173670"/>
                  </a:lnTo>
                  <a:lnTo>
                    <a:pt x="277456" y="1168577"/>
                  </a:lnTo>
                  <a:lnTo>
                    <a:pt x="277456" y="1156017"/>
                  </a:lnTo>
                  <a:close/>
                </a:path>
                <a:path w="281939" h="1505584">
                  <a:moveTo>
                    <a:pt x="281876" y="1434833"/>
                  </a:moveTo>
                  <a:lnTo>
                    <a:pt x="276225" y="1429169"/>
                  </a:lnTo>
                  <a:lnTo>
                    <a:pt x="269240" y="1429169"/>
                  </a:lnTo>
                  <a:lnTo>
                    <a:pt x="244259" y="1429169"/>
                  </a:lnTo>
                  <a:lnTo>
                    <a:pt x="244259" y="1397203"/>
                  </a:lnTo>
                  <a:lnTo>
                    <a:pt x="241414" y="1394371"/>
                  </a:lnTo>
                  <a:lnTo>
                    <a:pt x="244030" y="1391754"/>
                  </a:lnTo>
                  <a:lnTo>
                    <a:pt x="244030" y="1360843"/>
                  </a:lnTo>
                  <a:lnTo>
                    <a:pt x="274942" y="1360843"/>
                  </a:lnTo>
                  <a:lnTo>
                    <a:pt x="280403" y="1355382"/>
                  </a:lnTo>
                  <a:lnTo>
                    <a:pt x="280403" y="1341894"/>
                  </a:lnTo>
                  <a:lnTo>
                    <a:pt x="274929" y="1336421"/>
                  </a:lnTo>
                  <a:lnTo>
                    <a:pt x="268198" y="1336421"/>
                  </a:lnTo>
                  <a:lnTo>
                    <a:pt x="244030" y="1336421"/>
                  </a:lnTo>
                  <a:lnTo>
                    <a:pt x="244030" y="1305509"/>
                  </a:lnTo>
                  <a:lnTo>
                    <a:pt x="239712" y="1301191"/>
                  </a:lnTo>
                  <a:lnTo>
                    <a:pt x="243801" y="1297101"/>
                  </a:lnTo>
                  <a:lnTo>
                    <a:pt x="243801" y="1267256"/>
                  </a:lnTo>
                  <a:lnTo>
                    <a:pt x="273646" y="1267256"/>
                  </a:lnTo>
                  <a:lnTo>
                    <a:pt x="278930" y="1261973"/>
                  </a:lnTo>
                  <a:lnTo>
                    <a:pt x="278930" y="1248956"/>
                  </a:lnTo>
                  <a:lnTo>
                    <a:pt x="273646" y="1243672"/>
                  </a:lnTo>
                  <a:lnTo>
                    <a:pt x="267144" y="1243672"/>
                  </a:lnTo>
                  <a:lnTo>
                    <a:pt x="243801" y="1243672"/>
                  </a:lnTo>
                  <a:lnTo>
                    <a:pt x="243801" y="1213827"/>
                  </a:lnTo>
                  <a:lnTo>
                    <a:pt x="238518" y="1208544"/>
                  </a:lnTo>
                  <a:lnTo>
                    <a:pt x="225501" y="1208544"/>
                  </a:lnTo>
                  <a:lnTo>
                    <a:pt x="220218" y="1213827"/>
                  </a:lnTo>
                  <a:lnTo>
                    <a:pt x="220218" y="1243672"/>
                  </a:lnTo>
                  <a:lnTo>
                    <a:pt x="190373" y="1243672"/>
                  </a:lnTo>
                  <a:lnTo>
                    <a:pt x="185089" y="1248956"/>
                  </a:lnTo>
                  <a:lnTo>
                    <a:pt x="185089" y="1261973"/>
                  </a:lnTo>
                  <a:lnTo>
                    <a:pt x="190373" y="1267256"/>
                  </a:lnTo>
                  <a:lnTo>
                    <a:pt x="220218" y="1267256"/>
                  </a:lnTo>
                  <a:lnTo>
                    <a:pt x="220218" y="1297101"/>
                  </a:lnTo>
                  <a:lnTo>
                    <a:pt x="224116" y="1301000"/>
                  </a:lnTo>
                  <a:lnTo>
                    <a:pt x="219608" y="1305509"/>
                  </a:lnTo>
                  <a:lnTo>
                    <a:pt x="219608" y="1336421"/>
                  </a:lnTo>
                  <a:lnTo>
                    <a:pt x="188696" y="1336421"/>
                  </a:lnTo>
                  <a:lnTo>
                    <a:pt x="183235" y="1341894"/>
                  </a:lnTo>
                  <a:lnTo>
                    <a:pt x="183235" y="1355382"/>
                  </a:lnTo>
                  <a:lnTo>
                    <a:pt x="188696" y="1360843"/>
                  </a:lnTo>
                  <a:lnTo>
                    <a:pt x="219608" y="1360843"/>
                  </a:lnTo>
                  <a:lnTo>
                    <a:pt x="219608" y="1391754"/>
                  </a:lnTo>
                  <a:lnTo>
                    <a:pt x="222021" y="1394180"/>
                  </a:lnTo>
                  <a:lnTo>
                    <a:pt x="218998" y="1397215"/>
                  </a:lnTo>
                  <a:lnTo>
                    <a:pt x="218998" y="1429169"/>
                  </a:lnTo>
                  <a:lnTo>
                    <a:pt x="187032" y="1429169"/>
                  </a:lnTo>
                  <a:lnTo>
                    <a:pt x="181381" y="1434833"/>
                  </a:lnTo>
                  <a:lnTo>
                    <a:pt x="181381" y="1448765"/>
                  </a:lnTo>
                  <a:lnTo>
                    <a:pt x="187045" y="1454416"/>
                  </a:lnTo>
                  <a:lnTo>
                    <a:pt x="218998" y="1454416"/>
                  </a:lnTo>
                  <a:lnTo>
                    <a:pt x="218998" y="1486382"/>
                  </a:lnTo>
                  <a:lnTo>
                    <a:pt x="219951" y="1487335"/>
                  </a:lnTo>
                  <a:lnTo>
                    <a:pt x="218389" y="1488897"/>
                  </a:lnTo>
                  <a:lnTo>
                    <a:pt x="218389" y="1505102"/>
                  </a:lnTo>
                  <a:lnTo>
                    <a:pt x="244487" y="1505102"/>
                  </a:lnTo>
                  <a:lnTo>
                    <a:pt x="244487" y="1488897"/>
                  </a:lnTo>
                  <a:lnTo>
                    <a:pt x="243116" y="1487525"/>
                  </a:lnTo>
                  <a:lnTo>
                    <a:pt x="244259" y="1486382"/>
                  </a:lnTo>
                  <a:lnTo>
                    <a:pt x="244259" y="1454416"/>
                  </a:lnTo>
                  <a:lnTo>
                    <a:pt x="276225" y="1454416"/>
                  </a:lnTo>
                  <a:lnTo>
                    <a:pt x="281876" y="1448765"/>
                  </a:lnTo>
                  <a:lnTo>
                    <a:pt x="281876" y="1434833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9" name="object 439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847042" y="9349907"/>
              <a:ext cx="70550" cy="70550"/>
            </a:xfrm>
            <a:prstGeom prst="rect">
              <a:avLst/>
            </a:prstGeom>
          </p:spPr>
        </p:pic>
        <p:pic>
          <p:nvPicPr>
            <p:cNvPr id="440" name="object 4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48900" y="9258400"/>
              <a:ext cx="67215" cy="67216"/>
            </a:xfrm>
            <a:prstGeom prst="rect">
              <a:avLst/>
            </a:prstGeom>
          </p:spPr>
        </p:pic>
        <p:pic>
          <p:nvPicPr>
            <p:cNvPr id="441" name="object 4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50737" y="9166893"/>
              <a:ext cx="63902" cy="63895"/>
            </a:xfrm>
            <a:prstGeom prst="rect">
              <a:avLst/>
            </a:prstGeom>
          </p:spPr>
        </p:pic>
        <p:sp>
          <p:nvSpPr>
            <p:cNvPr id="442" name="object 442"/>
            <p:cNvSpPr/>
            <p:nvPr/>
          </p:nvSpPr>
          <p:spPr>
            <a:xfrm>
              <a:off x="3852608" y="8709380"/>
              <a:ext cx="281940" cy="1577975"/>
            </a:xfrm>
            <a:custGeom>
              <a:avLst/>
              <a:gdLst/>
              <a:ahLst/>
              <a:cxnLst/>
              <a:rect l="l" t="t" r="r" b="b"/>
              <a:pathLst>
                <a:path w="281939" h="1577975">
                  <a:moveTo>
                    <a:pt x="54673" y="20345"/>
                  </a:moveTo>
                  <a:lnTo>
                    <a:pt x="52006" y="17691"/>
                  </a:lnTo>
                  <a:lnTo>
                    <a:pt x="48729" y="17691"/>
                  </a:lnTo>
                  <a:lnTo>
                    <a:pt x="36982" y="17691"/>
                  </a:lnTo>
                  <a:lnTo>
                    <a:pt x="36982" y="2667"/>
                  </a:lnTo>
                  <a:lnTo>
                    <a:pt x="34328" y="0"/>
                  </a:lnTo>
                  <a:lnTo>
                    <a:pt x="27762" y="0"/>
                  </a:lnTo>
                  <a:lnTo>
                    <a:pt x="25107" y="2667"/>
                  </a:lnTo>
                  <a:lnTo>
                    <a:pt x="25107" y="17691"/>
                  </a:lnTo>
                  <a:lnTo>
                    <a:pt x="10071" y="17691"/>
                  </a:lnTo>
                  <a:lnTo>
                    <a:pt x="7416" y="20345"/>
                  </a:lnTo>
                  <a:lnTo>
                    <a:pt x="7416" y="26911"/>
                  </a:lnTo>
                  <a:lnTo>
                    <a:pt x="10071" y="29565"/>
                  </a:lnTo>
                  <a:lnTo>
                    <a:pt x="25107" y="29565"/>
                  </a:lnTo>
                  <a:lnTo>
                    <a:pt x="25107" y="44602"/>
                  </a:lnTo>
                  <a:lnTo>
                    <a:pt x="27762" y="47256"/>
                  </a:lnTo>
                  <a:lnTo>
                    <a:pt x="34328" y="47256"/>
                  </a:lnTo>
                  <a:lnTo>
                    <a:pt x="36982" y="44602"/>
                  </a:lnTo>
                  <a:lnTo>
                    <a:pt x="36982" y="29565"/>
                  </a:lnTo>
                  <a:lnTo>
                    <a:pt x="52006" y="29565"/>
                  </a:lnTo>
                  <a:lnTo>
                    <a:pt x="54673" y="26911"/>
                  </a:lnTo>
                  <a:lnTo>
                    <a:pt x="54673" y="20345"/>
                  </a:lnTo>
                  <a:close/>
                </a:path>
                <a:path w="281939" h="1577975">
                  <a:moveTo>
                    <a:pt x="56146" y="120307"/>
                  </a:moveTo>
                  <a:lnTo>
                    <a:pt x="56134" y="113284"/>
                  </a:lnTo>
                  <a:lnTo>
                    <a:pt x="53301" y="110439"/>
                  </a:lnTo>
                  <a:lnTo>
                    <a:pt x="49784" y="110439"/>
                  </a:lnTo>
                  <a:lnTo>
                    <a:pt x="37211" y="110439"/>
                  </a:lnTo>
                  <a:lnTo>
                    <a:pt x="37211" y="94348"/>
                  </a:lnTo>
                  <a:lnTo>
                    <a:pt x="34366" y="91503"/>
                  </a:lnTo>
                  <a:lnTo>
                    <a:pt x="27343" y="91503"/>
                  </a:lnTo>
                  <a:lnTo>
                    <a:pt x="24498" y="94348"/>
                  </a:lnTo>
                  <a:lnTo>
                    <a:pt x="24498" y="110439"/>
                  </a:lnTo>
                  <a:lnTo>
                    <a:pt x="8407" y="110439"/>
                  </a:lnTo>
                  <a:lnTo>
                    <a:pt x="5562" y="113284"/>
                  </a:lnTo>
                  <a:lnTo>
                    <a:pt x="5562" y="120307"/>
                  </a:lnTo>
                  <a:lnTo>
                    <a:pt x="8407" y="123151"/>
                  </a:lnTo>
                  <a:lnTo>
                    <a:pt x="24498" y="123151"/>
                  </a:lnTo>
                  <a:lnTo>
                    <a:pt x="24498" y="139242"/>
                  </a:lnTo>
                  <a:lnTo>
                    <a:pt x="27343" y="142087"/>
                  </a:lnTo>
                  <a:lnTo>
                    <a:pt x="34366" y="142087"/>
                  </a:lnTo>
                  <a:lnTo>
                    <a:pt x="37211" y="139242"/>
                  </a:lnTo>
                  <a:lnTo>
                    <a:pt x="37211" y="123151"/>
                  </a:lnTo>
                  <a:lnTo>
                    <a:pt x="53301" y="123151"/>
                  </a:lnTo>
                  <a:lnTo>
                    <a:pt x="56146" y="120307"/>
                  </a:lnTo>
                  <a:close/>
                </a:path>
                <a:path w="281939" h="1577975">
                  <a:moveTo>
                    <a:pt x="57619" y="206222"/>
                  </a:moveTo>
                  <a:lnTo>
                    <a:pt x="54571" y="203200"/>
                  </a:lnTo>
                  <a:lnTo>
                    <a:pt x="50838" y="203200"/>
                  </a:lnTo>
                  <a:lnTo>
                    <a:pt x="37426" y="203200"/>
                  </a:lnTo>
                  <a:lnTo>
                    <a:pt x="37426" y="186055"/>
                  </a:lnTo>
                  <a:lnTo>
                    <a:pt x="34404" y="183019"/>
                  </a:lnTo>
                  <a:lnTo>
                    <a:pt x="26924" y="183019"/>
                  </a:lnTo>
                  <a:lnTo>
                    <a:pt x="23888" y="186055"/>
                  </a:lnTo>
                  <a:lnTo>
                    <a:pt x="23888" y="203200"/>
                  </a:lnTo>
                  <a:lnTo>
                    <a:pt x="6743" y="203200"/>
                  </a:lnTo>
                  <a:lnTo>
                    <a:pt x="3708" y="206222"/>
                  </a:lnTo>
                  <a:lnTo>
                    <a:pt x="3708" y="213702"/>
                  </a:lnTo>
                  <a:lnTo>
                    <a:pt x="6743" y="216738"/>
                  </a:lnTo>
                  <a:lnTo>
                    <a:pt x="23888" y="216738"/>
                  </a:lnTo>
                  <a:lnTo>
                    <a:pt x="23888" y="233883"/>
                  </a:lnTo>
                  <a:lnTo>
                    <a:pt x="26924" y="236918"/>
                  </a:lnTo>
                  <a:lnTo>
                    <a:pt x="34404" y="236918"/>
                  </a:lnTo>
                  <a:lnTo>
                    <a:pt x="37426" y="233883"/>
                  </a:lnTo>
                  <a:lnTo>
                    <a:pt x="37426" y="216738"/>
                  </a:lnTo>
                  <a:lnTo>
                    <a:pt x="54571" y="216738"/>
                  </a:lnTo>
                  <a:lnTo>
                    <a:pt x="57607" y="213702"/>
                  </a:lnTo>
                  <a:lnTo>
                    <a:pt x="57619" y="206222"/>
                  </a:lnTo>
                  <a:close/>
                </a:path>
                <a:path w="281939" h="1577975">
                  <a:moveTo>
                    <a:pt x="59080" y="299161"/>
                  </a:moveTo>
                  <a:lnTo>
                    <a:pt x="55867" y="295935"/>
                  </a:lnTo>
                  <a:lnTo>
                    <a:pt x="51892" y="295935"/>
                  </a:lnTo>
                  <a:lnTo>
                    <a:pt x="37668" y="295935"/>
                  </a:lnTo>
                  <a:lnTo>
                    <a:pt x="37668" y="277736"/>
                  </a:lnTo>
                  <a:lnTo>
                    <a:pt x="34442" y="274523"/>
                  </a:lnTo>
                  <a:lnTo>
                    <a:pt x="26504" y="274523"/>
                  </a:lnTo>
                  <a:lnTo>
                    <a:pt x="23279" y="277736"/>
                  </a:lnTo>
                  <a:lnTo>
                    <a:pt x="23279" y="295935"/>
                  </a:lnTo>
                  <a:lnTo>
                    <a:pt x="5080" y="295935"/>
                  </a:lnTo>
                  <a:lnTo>
                    <a:pt x="1854" y="299161"/>
                  </a:lnTo>
                  <a:lnTo>
                    <a:pt x="1854" y="307098"/>
                  </a:lnTo>
                  <a:lnTo>
                    <a:pt x="5080" y="310324"/>
                  </a:lnTo>
                  <a:lnTo>
                    <a:pt x="23279" y="310324"/>
                  </a:lnTo>
                  <a:lnTo>
                    <a:pt x="23279" y="328523"/>
                  </a:lnTo>
                  <a:lnTo>
                    <a:pt x="26504" y="331749"/>
                  </a:lnTo>
                  <a:lnTo>
                    <a:pt x="34442" y="331749"/>
                  </a:lnTo>
                  <a:lnTo>
                    <a:pt x="37668" y="328523"/>
                  </a:lnTo>
                  <a:lnTo>
                    <a:pt x="37668" y="310324"/>
                  </a:lnTo>
                  <a:lnTo>
                    <a:pt x="55867" y="310324"/>
                  </a:lnTo>
                  <a:lnTo>
                    <a:pt x="59080" y="307098"/>
                  </a:lnTo>
                  <a:lnTo>
                    <a:pt x="59080" y="299161"/>
                  </a:lnTo>
                  <a:close/>
                </a:path>
                <a:path w="281939" h="1577975">
                  <a:moveTo>
                    <a:pt x="60566" y="392099"/>
                  </a:moveTo>
                  <a:lnTo>
                    <a:pt x="57150" y="388683"/>
                  </a:lnTo>
                  <a:lnTo>
                    <a:pt x="52946" y="388683"/>
                  </a:lnTo>
                  <a:lnTo>
                    <a:pt x="37896" y="388683"/>
                  </a:lnTo>
                  <a:lnTo>
                    <a:pt x="37896" y="369430"/>
                  </a:lnTo>
                  <a:lnTo>
                    <a:pt x="34480" y="366014"/>
                  </a:lnTo>
                  <a:lnTo>
                    <a:pt x="26073" y="366014"/>
                  </a:lnTo>
                  <a:lnTo>
                    <a:pt x="22669" y="369430"/>
                  </a:lnTo>
                  <a:lnTo>
                    <a:pt x="22669" y="388683"/>
                  </a:lnTo>
                  <a:lnTo>
                    <a:pt x="3403" y="388683"/>
                  </a:lnTo>
                  <a:lnTo>
                    <a:pt x="0" y="392099"/>
                  </a:lnTo>
                  <a:lnTo>
                    <a:pt x="0" y="400507"/>
                  </a:lnTo>
                  <a:lnTo>
                    <a:pt x="3403" y="403910"/>
                  </a:lnTo>
                  <a:lnTo>
                    <a:pt x="22669" y="403910"/>
                  </a:lnTo>
                  <a:lnTo>
                    <a:pt x="22669" y="423176"/>
                  </a:lnTo>
                  <a:lnTo>
                    <a:pt x="26073" y="426580"/>
                  </a:lnTo>
                  <a:lnTo>
                    <a:pt x="34480" y="426580"/>
                  </a:lnTo>
                  <a:lnTo>
                    <a:pt x="37896" y="423176"/>
                  </a:lnTo>
                  <a:lnTo>
                    <a:pt x="37896" y="403910"/>
                  </a:lnTo>
                  <a:lnTo>
                    <a:pt x="57162" y="403910"/>
                  </a:lnTo>
                  <a:lnTo>
                    <a:pt x="60566" y="400507"/>
                  </a:lnTo>
                  <a:lnTo>
                    <a:pt x="60566" y="392099"/>
                  </a:lnTo>
                  <a:close/>
                </a:path>
                <a:path w="281939" h="1577975">
                  <a:moveTo>
                    <a:pt x="267157" y="670890"/>
                  </a:moveTo>
                  <a:lnTo>
                    <a:pt x="263372" y="667105"/>
                  </a:lnTo>
                  <a:lnTo>
                    <a:pt x="258711" y="667105"/>
                  </a:lnTo>
                  <a:lnTo>
                    <a:pt x="241985" y="667105"/>
                  </a:lnTo>
                  <a:lnTo>
                    <a:pt x="241985" y="645718"/>
                  </a:lnTo>
                  <a:lnTo>
                    <a:pt x="238213" y="641946"/>
                  </a:lnTo>
                  <a:lnTo>
                    <a:pt x="228879" y="641946"/>
                  </a:lnTo>
                  <a:lnTo>
                    <a:pt x="225094" y="645718"/>
                  </a:lnTo>
                  <a:lnTo>
                    <a:pt x="225094" y="667105"/>
                  </a:lnTo>
                  <a:lnTo>
                    <a:pt x="203720" y="667105"/>
                  </a:lnTo>
                  <a:lnTo>
                    <a:pt x="199936" y="670890"/>
                  </a:lnTo>
                  <a:lnTo>
                    <a:pt x="199936" y="680212"/>
                  </a:lnTo>
                  <a:lnTo>
                    <a:pt x="203720" y="683996"/>
                  </a:lnTo>
                  <a:lnTo>
                    <a:pt x="225094" y="683996"/>
                  </a:lnTo>
                  <a:lnTo>
                    <a:pt x="225094" y="705383"/>
                  </a:lnTo>
                  <a:lnTo>
                    <a:pt x="228879" y="709155"/>
                  </a:lnTo>
                  <a:lnTo>
                    <a:pt x="238213" y="709155"/>
                  </a:lnTo>
                  <a:lnTo>
                    <a:pt x="241985" y="705383"/>
                  </a:lnTo>
                  <a:lnTo>
                    <a:pt x="241985" y="683996"/>
                  </a:lnTo>
                  <a:lnTo>
                    <a:pt x="263372" y="683996"/>
                  </a:lnTo>
                  <a:lnTo>
                    <a:pt x="267157" y="680212"/>
                  </a:lnTo>
                  <a:lnTo>
                    <a:pt x="267157" y="670890"/>
                  </a:lnTo>
                  <a:close/>
                </a:path>
                <a:path w="281939" h="1577975">
                  <a:moveTo>
                    <a:pt x="268630" y="767626"/>
                  </a:moveTo>
                  <a:lnTo>
                    <a:pt x="268617" y="757834"/>
                  </a:lnTo>
                  <a:lnTo>
                    <a:pt x="264655" y="753859"/>
                  </a:lnTo>
                  <a:lnTo>
                    <a:pt x="259765" y="753859"/>
                  </a:lnTo>
                  <a:lnTo>
                    <a:pt x="242214" y="753859"/>
                  </a:lnTo>
                  <a:lnTo>
                    <a:pt x="242214" y="731418"/>
                  </a:lnTo>
                  <a:lnTo>
                    <a:pt x="238252" y="727456"/>
                  </a:lnTo>
                  <a:lnTo>
                    <a:pt x="228460" y="727456"/>
                  </a:lnTo>
                  <a:lnTo>
                    <a:pt x="224485" y="731418"/>
                  </a:lnTo>
                  <a:lnTo>
                    <a:pt x="224485" y="753859"/>
                  </a:lnTo>
                  <a:lnTo>
                    <a:pt x="202044" y="753859"/>
                  </a:lnTo>
                  <a:lnTo>
                    <a:pt x="198081" y="757834"/>
                  </a:lnTo>
                  <a:lnTo>
                    <a:pt x="198081" y="767626"/>
                  </a:lnTo>
                  <a:lnTo>
                    <a:pt x="202044" y="771588"/>
                  </a:lnTo>
                  <a:lnTo>
                    <a:pt x="224485" y="771588"/>
                  </a:lnTo>
                  <a:lnTo>
                    <a:pt x="224485" y="794029"/>
                  </a:lnTo>
                  <a:lnTo>
                    <a:pt x="228460" y="798004"/>
                  </a:lnTo>
                  <a:lnTo>
                    <a:pt x="238252" y="798004"/>
                  </a:lnTo>
                  <a:lnTo>
                    <a:pt x="242214" y="794029"/>
                  </a:lnTo>
                  <a:lnTo>
                    <a:pt x="242214" y="771588"/>
                  </a:lnTo>
                  <a:lnTo>
                    <a:pt x="264655" y="771588"/>
                  </a:lnTo>
                  <a:lnTo>
                    <a:pt x="268630" y="767626"/>
                  </a:lnTo>
                  <a:close/>
                </a:path>
                <a:path w="281939" h="1577975">
                  <a:moveTo>
                    <a:pt x="270103" y="844778"/>
                  </a:moveTo>
                  <a:lnTo>
                    <a:pt x="265950" y="840625"/>
                  </a:lnTo>
                  <a:lnTo>
                    <a:pt x="260807" y="840625"/>
                  </a:lnTo>
                  <a:lnTo>
                    <a:pt x="242443" y="840625"/>
                  </a:lnTo>
                  <a:lnTo>
                    <a:pt x="242443" y="817118"/>
                  </a:lnTo>
                  <a:lnTo>
                    <a:pt x="238290" y="812965"/>
                  </a:lnTo>
                  <a:lnTo>
                    <a:pt x="228028" y="812965"/>
                  </a:lnTo>
                  <a:lnTo>
                    <a:pt x="223875" y="817118"/>
                  </a:lnTo>
                  <a:lnTo>
                    <a:pt x="223875" y="840625"/>
                  </a:lnTo>
                  <a:lnTo>
                    <a:pt x="200380" y="840625"/>
                  </a:lnTo>
                  <a:lnTo>
                    <a:pt x="196215" y="844778"/>
                  </a:lnTo>
                  <a:lnTo>
                    <a:pt x="196215" y="855040"/>
                  </a:lnTo>
                  <a:lnTo>
                    <a:pt x="200367" y="859193"/>
                  </a:lnTo>
                  <a:lnTo>
                    <a:pt x="223875" y="859193"/>
                  </a:lnTo>
                  <a:lnTo>
                    <a:pt x="223875" y="882688"/>
                  </a:lnTo>
                  <a:lnTo>
                    <a:pt x="228028" y="886841"/>
                  </a:lnTo>
                  <a:lnTo>
                    <a:pt x="238290" y="886841"/>
                  </a:lnTo>
                  <a:lnTo>
                    <a:pt x="242443" y="882688"/>
                  </a:lnTo>
                  <a:lnTo>
                    <a:pt x="242443" y="859193"/>
                  </a:lnTo>
                  <a:lnTo>
                    <a:pt x="265938" y="859193"/>
                  </a:lnTo>
                  <a:lnTo>
                    <a:pt x="270103" y="855040"/>
                  </a:lnTo>
                  <a:lnTo>
                    <a:pt x="270103" y="844778"/>
                  </a:lnTo>
                  <a:close/>
                </a:path>
                <a:path w="281939" h="1577975">
                  <a:moveTo>
                    <a:pt x="271564" y="931722"/>
                  </a:moveTo>
                  <a:lnTo>
                    <a:pt x="267220" y="927379"/>
                  </a:lnTo>
                  <a:lnTo>
                    <a:pt x="261874" y="927379"/>
                  </a:lnTo>
                  <a:lnTo>
                    <a:pt x="242671" y="927379"/>
                  </a:lnTo>
                  <a:lnTo>
                    <a:pt x="242671" y="902817"/>
                  </a:lnTo>
                  <a:lnTo>
                    <a:pt x="238328" y="898474"/>
                  </a:lnTo>
                  <a:lnTo>
                    <a:pt x="227622" y="898474"/>
                  </a:lnTo>
                  <a:lnTo>
                    <a:pt x="223278" y="902817"/>
                  </a:lnTo>
                  <a:lnTo>
                    <a:pt x="223278" y="927379"/>
                  </a:lnTo>
                  <a:lnTo>
                    <a:pt x="198716" y="927379"/>
                  </a:lnTo>
                  <a:lnTo>
                    <a:pt x="194373" y="931722"/>
                  </a:lnTo>
                  <a:lnTo>
                    <a:pt x="194373" y="942441"/>
                  </a:lnTo>
                  <a:lnTo>
                    <a:pt x="198716" y="946772"/>
                  </a:lnTo>
                  <a:lnTo>
                    <a:pt x="223278" y="946772"/>
                  </a:lnTo>
                  <a:lnTo>
                    <a:pt x="223278" y="971321"/>
                  </a:lnTo>
                  <a:lnTo>
                    <a:pt x="227622" y="975664"/>
                  </a:lnTo>
                  <a:lnTo>
                    <a:pt x="238328" y="975664"/>
                  </a:lnTo>
                  <a:lnTo>
                    <a:pt x="242671" y="971321"/>
                  </a:lnTo>
                  <a:lnTo>
                    <a:pt x="242671" y="946772"/>
                  </a:lnTo>
                  <a:lnTo>
                    <a:pt x="267220" y="946772"/>
                  </a:lnTo>
                  <a:lnTo>
                    <a:pt x="271564" y="942428"/>
                  </a:lnTo>
                  <a:lnTo>
                    <a:pt x="271564" y="931722"/>
                  </a:lnTo>
                  <a:close/>
                </a:path>
                <a:path w="281939" h="1577975">
                  <a:moveTo>
                    <a:pt x="273050" y="1018667"/>
                  </a:moveTo>
                  <a:lnTo>
                    <a:pt x="268516" y="1014133"/>
                  </a:lnTo>
                  <a:lnTo>
                    <a:pt x="262928" y="1014133"/>
                  </a:lnTo>
                  <a:lnTo>
                    <a:pt x="242900" y="1014133"/>
                  </a:lnTo>
                  <a:lnTo>
                    <a:pt x="242900" y="988517"/>
                  </a:lnTo>
                  <a:lnTo>
                    <a:pt x="238379" y="983996"/>
                  </a:lnTo>
                  <a:lnTo>
                    <a:pt x="227190" y="983996"/>
                  </a:lnTo>
                  <a:lnTo>
                    <a:pt x="222669" y="988517"/>
                  </a:lnTo>
                  <a:lnTo>
                    <a:pt x="222669" y="1014133"/>
                  </a:lnTo>
                  <a:lnTo>
                    <a:pt x="197053" y="1014133"/>
                  </a:lnTo>
                  <a:lnTo>
                    <a:pt x="192519" y="1018667"/>
                  </a:lnTo>
                  <a:lnTo>
                    <a:pt x="192519" y="1029843"/>
                  </a:lnTo>
                  <a:lnTo>
                    <a:pt x="197053" y="1034364"/>
                  </a:lnTo>
                  <a:lnTo>
                    <a:pt x="222669" y="1034364"/>
                  </a:lnTo>
                  <a:lnTo>
                    <a:pt x="222669" y="1059980"/>
                  </a:lnTo>
                  <a:lnTo>
                    <a:pt x="227190" y="1064514"/>
                  </a:lnTo>
                  <a:lnTo>
                    <a:pt x="238379" y="1064514"/>
                  </a:lnTo>
                  <a:lnTo>
                    <a:pt x="242900" y="1059980"/>
                  </a:lnTo>
                  <a:lnTo>
                    <a:pt x="242900" y="1034364"/>
                  </a:lnTo>
                  <a:lnTo>
                    <a:pt x="268516" y="1034364"/>
                  </a:lnTo>
                  <a:lnTo>
                    <a:pt x="273050" y="1029843"/>
                  </a:lnTo>
                  <a:lnTo>
                    <a:pt x="273050" y="1018667"/>
                  </a:lnTo>
                  <a:close/>
                </a:path>
                <a:path w="281939" h="1577975">
                  <a:moveTo>
                    <a:pt x="274510" y="1105598"/>
                  </a:moveTo>
                  <a:lnTo>
                    <a:pt x="269798" y="1100886"/>
                  </a:lnTo>
                  <a:lnTo>
                    <a:pt x="263982" y="1100886"/>
                  </a:lnTo>
                  <a:lnTo>
                    <a:pt x="243128" y="1100886"/>
                  </a:lnTo>
                  <a:lnTo>
                    <a:pt x="243128" y="1074216"/>
                  </a:lnTo>
                  <a:lnTo>
                    <a:pt x="238404" y="1069492"/>
                  </a:lnTo>
                  <a:lnTo>
                    <a:pt x="226771" y="1069492"/>
                  </a:lnTo>
                  <a:lnTo>
                    <a:pt x="222046" y="1074216"/>
                  </a:lnTo>
                  <a:lnTo>
                    <a:pt x="222046" y="1100886"/>
                  </a:lnTo>
                  <a:lnTo>
                    <a:pt x="195376" y="1100886"/>
                  </a:lnTo>
                  <a:lnTo>
                    <a:pt x="190652" y="1105598"/>
                  </a:lnTo>
                  <a:lnTo>
                    <a:pt x="190652" y="1117244"/>
                  </a:lnTo>
                  <a:lnTo>
                    <a:pt x="195376" y="1121956"/>
                  </a:lnTo>
                  <a:lnTo>
                    <a:pt x="222046" y="1121956"/>
                  </a:lnTo>
                  <a:lnTo>
                    <a:pt x="222046" y="1148626"/>
                  </a:lnTo>
                  <a:lnTo>
                    <a:pt x="226771" y="1153350"/>
                  </a:lnTo>
                  <a:lnTo>
                    <a:pt x="238404" y="1153350"/>
                  </a:lnTo>
                  <a:lnTo>
                    <a:pt x="243128" y="1148626"/>
                  </a:lnTo>
                  <a:lnTo>
                    <a:pt x="243128" y="1121956"/>
                  </a:lnTo>
                  <a:lnTo>
                    <a:pt x="269798" y="1121956"/>
                  </a:lnTo>
                  <a:lnTo>
                    <a:pt x="274510" y="1117244"/>
                  </a:lnTo>
                  <a:lnTo>
                    <a:pt x="274510" y="1105598"/>
                  </a:lnTo>
                  <a:close/>
                </a:path>
                <a:path w="281939" h="1577975">
                  <a:moveTo>
                    <a:pt x="281876" y="1540319"/>
                  </a:moveTo>
                  <a:lnTo>
                    <a:pt x="276225" y="1534655"/>
                  </a:lnTo>
                  <a:lnTo>
                    <a:pt x="244259" y="1534655"/>
                  </a:lnTo>
                  <a:lnTo>
                    <a:pt x="244259" y="1502689"/>
                  </a:lnTo>
                  <a:lnTo>
                    <a:pt x="244030" y="1502460"/>
                  </a:lnTo>
                  <a:lnTo>
                    <a:pt x="244030" y="1472323"/>
                  </a:lnTo>
                  <a:lnTo>
                    <a:pt x="274942" y="1472323"/>
                  </a:lnTo>
                  <a:lnTo>
                    <a:pt x="280403" y="1466862"/>
                  </a:lnTo>
                  <a:lnTo>
                    <a:pt x="280403" y="1453375"/>
                  </a:lnTo>
                  <a:lnTo>
                    <a:pt x="274942" y="1447901"/>
                  </a:lnTo>
                  <a:lnTo>
                    <a:pt x="268198" y="1447901"/>
                  </a:lnTo>
                  <a:lnTo>
                    <a:pt x="244030" y="1447901"/>
                  </a:lnTo>
                  <a:lnTo>
                    <a:pt x="244030" y="1416989"/>
                  </a:lnTo>
                  <a:lnTo>
                    <a:pt x="242709" y="1415681"/>
                  </a:lnTo>
                  <a:lnTo>
                    <a:pt x="243801" y="1414589"/>
                  </a:lnTo>
                  <a:lnTo>
                    <a:pt x="243801" y="1384731"/>
                  </a:lnTo>
                  <a:lnTo>
                    <a:pt x="273646" y="1384731"/>
                  </a:lnTo>
                  <a:lnTo>
                    <a:pt x="278930" y="1379448"/>
                  </a:lnTo>
                  <a:lnTo>
                    <a:pt x="278930" y="1366431"/>
                  </a:lnTo>
                  <a:lnTo>
                    <a:pt x="273659" y="1361147"/>
                  </a:lnTo>
                  <a:lnTo>
                    <a:pt x="267144" y="1361147"/>
                  </a:lnTo>
                  <a:lnTo>
                    <a:pt x="243801" y="1361147"/>
                  </a:lnTo>
                  <a:lnTo>
                    <a:pt x="243801" y="1331302"/>
                  </a:lnTo>
                  <a:lnTo>
                    <a:pt x="240995" y="1328508"/>
                  </a:lnTo>
                  <a:lnTo>
                    <a:pt x="243586" y="1325918"/>
                  </a:lnTo>
                  <a:lnTo>
                    <a:pt x="243586" y="1297139"/>
                  </a:lnTo>
                  <a:lnTo>
                    <a:pt x="272364" y="1297139"/>
                  </a:lnTo>
                  <a:lnTo>
                    <a:pt x="277456" y="1292047"/>
                  </a:lnTo>
                  <a:lnTo>
                    <a:pt x="277456" y="1279486"/>
                  </a:lnTo>
                  <a:lnTo>
                    <a:pt x="272364" y="1274394"/>
                  </a:lnTo>
                  <a:lnTo>
                    <a:pt x="266090" y="1274394"/>
                  </a:lnTo>
                  <a:lnTo>
                    <a:pt x="243586" y="1274394"/>
                  </a:lnTo>
                  <a:lnTo>
                    <a:pt x="243586" y="1245616"/>
                  </a:lnTo>
                  <a:lnTo>
                    <a:pt x="239293" y="1241336"/>
                  </a:lnTo>
                  <a:lnTo>
                    <a:pt x="243357" y="1237297"/>
                  </a:lnTo>
                  <a:lnTo>
                    <a:pt x="243357" y="1209560"/>
                  </a:lnTo>
                  <a:lnTo>
                    <a:pt x="271081" y="1209560"/>
                  </a:lnTo>
                  <a:lnTo>
                    <a:pt x="275996" y="1204658"/>
                  </a:lnTo>
                  <a:lnTo>
                    <a:pt x="275996" y="1192542"/>
                  </a:lnTo>
                  <a:lnTo>
                    <a:pt x="271081" y="1187640"/>
                  </a:lnTo>
                  <a:lnTo>
                    <a:pt x="265036" y="1187640"/>
                  </a:lnTo>
                  <a:lnTo>
                    <a:pt x="243357" y="1187640"/>
                  </a:lnTo>
                  <a:lnTo>
                    <a:pt x="243357" y="1159916"/>
                  </a:lnTo>
                  <a:lnTo>
                    <a:pt x="238455" y="1155001"/>
                  </a:lnTo>
                  <a:lnTo>
                    <a:pt x="226352" y="1155001"/>
                  </a:lnTo>
                  <a:lnTo>
                    <a:pt x="221437" y="1159903"/>
                  </a:lnTo>
                  <a:lnTo>
                    <a:pt x="221437" y="1187640"/>
                  </a:lnTo>
                  <a:lnTo>
                    <a:pt x="193713" y="1187640"/>
                  </a:lnTo>
                  <a:lnTo>
                    <a:pt x="188798" y="1192542"/>
                  </a:lnTo>
                  <a:lnTo>
                    <a:pt x="188798" y="1204658"/>
                  </a:lnTo>
                  <a:lnTo>
                    <a:pt x="193700" y="1209560"/>
                  </a:lnTo>
                  <a:lnTo>
                    <a:pt x="221437" y="1209560"/>
                  </a:lnTo>
                  <a:lnTo>
                    <a:pt x="221437" y="1237284"/>
                  </a:lnTo>
                  <a:lnTo>
                    <a:pt x="225298" y="1241158"/>
                  </a:lnTo>
                  <a:lnTo>
                    <a:pt x="220840" y="1245616"/>
                  </a:lnTo>
                  <a:lnTo>
                    <a:pt x="220840" y="1274394"/>
                  </a:lnTo>
                  <a:lnTo>
                    <a:pt x="192062" y="1274394"/>
                  </a:lnTo>
                  <a:lnTo>
                    <a:pt x="186969" y="1279486"/>
                  </a:lnTo>
                  <a:lnTo>
                    <a:pt x="186969" y="1292047"/>
                  </a:lnTo>
                  <a:lnTo>
                    <a:pt x="192062" y="1297139"/>
                  </a:lnTo>
                  <a:lnTo>
                    <a:pt x="220840" y="1297139"/>
                  </a:lnTo>
                  <a:lnTo>
                    <a:pt x="220840" y="1325918"/>
                  </a:lnTo>
                  <a:lnTo>
                    <a:pt x="223215" y="1328305"/>
                  </a:lnTo>
                  <a:lnTo>
                    <a:pt x="220218" y="1331302"/>
                  </a:lnTo>
                  <a:lnTo>
                    <a:pt x="220218" y="1361147"/>
                  </a:lnTo>
                  <a:lnTo>
                    <a:pt x="190373" y="1361147"/>
                  </a:lnTo>
                  <a:lnTo>
                    <a:pt x="185089" y="1366431"/>
                  </a:lnTo>
                  <a:lnTo>
                    <a:pt x="185089" y="1379448"/>
                  </a:lnTo>
                  <a:lnTo>
                    <a:pt x="190373" y="1384731"/>
                  </a:lnTo>
                  <a:lnTo>
                    <a:pt x="220218" y="1384731"/>
                  </a:lnTo>
                  <a:lnTo>
                    <a:pt x="220218" y="1414589"/>
                  </a:lnTo>
                  <a:lnTo>
                    <a:pt x="221107" y="1415491"/>
                  </a:lnTo>
                  <a:lnTo>
                    <a:pt x="219608" y="1416989"/>
                  </a:lnTo>
                  <a:lnTo>
                    <a:pt x="219608" y="1447901"/>
                  </a:lnTo>
                  <a:lnTo>
                    <a:pt x="188696" y="1447901"/>
                  </a:lnTo>
                  <a:lnTo>
                    <a:pt x="183235" y="1453375"/>
                  </a:lnTo>
                  <a:lnTo>
                    <a:pt x="183235" y="1466862"/>
                  </a:lnTo>
                  <a:lnTo>
                    <a:pt x="188696" y="1472323"/>
                  </a:lnTo>
                  <a:lnTo>
                    <a:pt x="219608" y="1472323"/>
                  </a:lnTo>
                  <a:lnTo>
                    <a:pt x="219608" y="1502105"/>
                  </a:lnTo>
                  <a:lnTo>
                    <a:pt x="219011" y="1502702"/>
                  </a:lnTo>
                  <a:lnTo>
                    <a:pt x="219011" y="1534655"/>
                  </a:lnTo>
                  <a:lnTo>
                    <a:pt x="187045" y="1534655"/>
                  </a:lnTo>
                  <a:lnTo>
                    <a:pt x="181394" y="1540319"/>
                  </a:lnTo>
                  <a:lnTo>
                    <a:pt x="181394" y="1554251"/>
                  </a:lnTo>
                  <a:lnTo>
                    <a:pt x="187045" y="1559902"/>
                  </a:lnTo>
                  <a:lnTo>
                    <a:pt x="219011" y="1559902"/>
                  </a:lnTo>
                  <a:lnTo>
                    <a:pt x="219011" y="1577619"/>
                  </a:lnTo>
                  <a:lnTo>
                    <a:pt x="244259" y="1577619"/>
                  </a:lnTo>
                  <a:lnTo>
                    <a:pt x="244259" y="1559902"/>
                  </a:lnTo>
                  <a:lnTo>
                    <a:pt x="276225" y="1559902"/>
                  </a:lnTo>
                  <a:lnTo>
                    <a:pt x="281876" y="1554251"/>
                  </a:lnTo>
                  <a:lnTo>
                    <a:pt x="281876" y="1540319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3" name="object 44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054387" y="9265808"/>
              <a:ext cx="63909" cy="63896"/>
            </a:xfrm>
            <a:prstGeom prst="rect">
              <a:avLst/>
            </a:prstGeom>
          </p:spPr>
        </p:pic>
        <p:sp>
          <p:nvSpPr>
            <p:cNvPr id="444" name="object 444"/>
            <p:cNvSpPr/>
            <p:nvPr/>
          </p:nvSpPr>
          <p:spPr>
            <a:xfrm>
              <a:off x="4056253" y="9009290"/>
              <a:ext cx="281940" cy="1278255"/>
            </a:xfrm>
            <a:custGeom>
              <a:avLst/>
              <a:gdLst/>
              <a:ahLst/>
              <a:cxnLst/>
              <a:rect l="l" t="t" r="r" b="b"/>
              <a:pathLst>
                <a:path w="281939" h="1278254">
                  <a:moveTo>
                    <a:pt x="57619" y="23202"/>
                  </a:moveTo>
                  <a:lnTo>
                    <a:pt x="54584" y="20180"/>
                  </a:lnTo>
                  <a:lnTo>
                    <a:pt x="50838" y="20180"/>
                  </a:lnTo>
                  <a:lnTo>
                    <a:pt x="37439" y="20180"/>
                  </a:lnTo>
                  <a:lnTo>
                    <a:pt x="37439" y="3035"/>
                  </a:lnTo>
                  <a:lnTo>
                    <a:pt x="34404" y="0"/>
                  </a:lnTo>
                  <a:lnTo>
                    <a:pt x="26924" y="0"/>
                  </a:lnTo>
                  <a:lnTo>
                    <a:pt x="23901" y="3035"/>
                  </a:lnTo>
                  <a:lnTo>
                    <a:pt x="23901" y="20180"/>
                  </a:lnTo>
                  <a:lnTo>
                    <a:pt x="6743" y="20180"/>
                  </a:lnTo>
                  <a:lnTo>
                    <a:pt x="3721" y="23202"/>
                  </a:lnTo>
                  <a:lnTo>
                    <a:pt x="3721" y="30683"/>
                  </a:lnTo>
                  <a:lnTo>
                    <a:pt x="6743" y="33718"/>
                  </a:lnTo>
                  <a:lnTo>
                    <a:pt x="23901" y="33718"/>
                  </a:lnTo>
                  <a:lnTo>
                    <a:pt x="23901" y="50863"/>
                  </a:lnTo>
                  <a:lnTo>
                    <a:pt x="26924" y="53898"/>
                  </a:lnTo>
                  <a:lnTo>
                    <a:pt x="34404" y="53898"/>
                  </a:lnTo>
                  <a:lnTo>
                    <a:pt x="37439" y="50863"/>
                  </a:lnTo>
                  <a:lnTo>
                    <a:pt x="37439" y="33718"/>
                  </a:lnTo>
                  <a:lnTo>
                    <a:pt x="54584" y="33718"/>
                  </a:lnTo>
                  <a:lnTo>
                    <a:pt x="57619" y="30683"/>
                  </a:lnTo>
                  <a:lnTo>
                    <a:pt x="57619" y="23202"/>
                  </a:lnTo>
                  <a:close/>
                </a:path>
                <a:path w="281939" h="1278254">
                  <a:moveTo>
                    <a:pt x="59093" y="110159"/>
                  </a:moveTo>
                  <a:lnTo>
                    <a:pt x="55867" y="106934"/>
                  </a:lnTo>
                  <a:lnTo>
                    <a:pt x="51904" y="106934"/>
                  </a:lnTo>
                  <a:lnTo>
                    <a:pt x="37668" y="106934"/>
                  </a:lnTo>
                  <a:lnTo>
                    <a:pt x="37668" y="88734"/>
                  </a:lnTo>
                  <a:lnTo>
                    <a:pt x="34442" y="85509"/>
                  </a:lnTo>
                  <a:lnTo>
                    <a:pt x="26504" y="85509"/>
                  </a:lnTo>
                  <a:lnTo>
                    <a:pt x="23279" y="88734"/>
                  </a:lnTo>
                  <a:lnTo>
                    <a:pt x="23279" y="106934"/>
                  </a:lnTo>
                  <a:lnTo>
                    <a:pt x="5080" y="106934"/>
                  </a:lnTo>
                  <a:lnTo>
                    <a:pt x="1866" y="110159"/>
                  </a:lnTo>
                  <a:lnTo>
                    <a:pt x="1866" y="118097"/>
                  </a:lnTo>
                  <a:lnTo>
                    <a:pt x="5080" y="121323"/>
                  </a:lnTo>
                  <a:lnTo>
                    <a:pt x="23279" y="121323"/>
                  </a:lnTo>
                  <a:lnTo>
                    <a:pt x="23279" y="139522"/>
                  </a:lnTo>
                  <a:lnTo>
                    <a:pt x="26504" y="142735"/>
                  </a:lnTo>
                  <a:lnTo>
                    <a:pt x="34442" y="142735"/>
                  </a:lnTo>
                  <a:lnTo>
                    <a:pt x="37668" y="139522"/>
                  </a:lnTo>
                  <a:lnTo>
                    <a:pt x="37668" y="121323"/>
                  </a:lnTo>
                  <a:lnTo>
                    <a:pt x="55867" y="121323"/>
                  </a:lnTo>
                  <a:lnTo>
                    <a:pt x="59093" y="118097"/>
                  </a:lnTo>
                  <a:lnTo>
                    <a:pt x="59093" y="110159"/>
                  </a:lnTo>
                  <a:close/>
                </a:path>
                <a:path w="281939" h="1278254">
                  <a:moveTo>
                    <a:pt x="60566" y="197091"/>
                  </a:moveTo>
                  <a:lnTo>
                    <a:pt x="57150" y="193687"/>
                  </a:lnTo>
                  <a:lnTo>
                    <a:pt x="52946" y="193687"/>
                  </a:lnTo>
                  <a:lnTo>
                    <a:pt x="37896" y="193687"/>
                  </a:lnTo>
                  <a:lnTo>
                    <a:pt x="37896" y="174421"/>
                  </a:lnTo>
                  <a:lnTo>
                    <a:pt x="34480" y="171018"/>
                  </a:lnTo>
                  <a:lnTo>
                    <a:pt x="26073" y="171018"/>
                  </a:lnTo>
                  <a:lnTo>
                    <a:pt x="22669" y="174421"/>
                  </a:lnTo>
                  <a:lnTo>
                    <a:pt x="22669" y="193687"/>
                  </a:lnTo>
                  <a:lnTo>
                    <a:pt x="3403" y="193687"/>
                  </a:lnTo>
                  <a:lnTo>
                    <a:pt x="0" y="197091"/>
                  </a:lnTo>
                  <a:lnTo>
                    <a:pt x="0" y="205511"/>
                  </a:lnTo>
                  <a:lnTo>
                    <a:pt x="3403" y="208915"/>
                  </a:lnTo>
                  <a:lnTo>
                    <a:pt x="22669" y="208915"/>
                  </a:lnTo>
                  <a:lnTo>
                    <a:pt x="22669" y="228180"/>
                  </a:lnTo>
                  <a:lnTo>
                    <a:pt x="26073" y="231584"/>
                  </a:lnTo>
                  <a:lnTo>
                    <a:pt x="34480" y="231584"/>
                  </a:lnTo>
                  <a:lnTo>
                    <a:pt x="37896" y="228180"/>
                  </a:lnTo>
                  <a:lnTo>
                    <a:pt x="37896" y="208915"/>
                  </a:lnTo>
                  <a:lnTo>
                    <a:pt x="57150" y="208915"/>
                  </a:lnTo>
                  <a:lnTo>
                    <a:pt x="60566" y="205511"/>
                  </a:lnTo>
                  <a:lnTo>
                    <a:pt x="60566" y="197091"/>
                  </a:lnTo>
                  <a:close/>
                </a:path>
                <a:path w="281939" h="1278254">
                  <a:moveTo>
                    <a:pt x="265684" y="386562"/>
                  </a:moveTo>
                  <a:lnTo>
                    <a:pt x="262089" y="382968"/>
                  </a:lnTo>
                  <a:lnTo>
                    <a:pt x="257657" y="382968"/>
                  </a:lnTo>
                  <a:lnTo>
                    <a:pt x="241769" y="382968"/>
                  </a:lnTo>
                  <a:lnTo>
                    <a:pt x="241769" y="362635"/>
                  </a:lnTo>
                  <a:lnTo>
                    <a:pt x="238163" y="359041"/>
                  </a:lnTo>
                  <a:lnTo>
                    <a:pt x="229298" y="359041"/>
                  </a:lnTo>
                  <a:lnTo>
                    <a:pt x="225704" y="362648"/>
                  </a:lnTo>
                  <a:lnTo>
                    <a:pt x="225704" y="382968"/>
                  </a:lnTo>
                  <a:lnTo>
                    <a:pt x="205371" y="382968"/>
                  </a:lnTo>
                  <a:lnTo>
                    <a:pt x="201777" y="386562"/>
                  </a:lnTo>
                  <a:lnTo>
                    <a:pt x="201777" y="395427"/>
                  </a:lnTo>
                  <a:lnTo>
                    <a:pt x="205371" y="399021"/>
                  </a:lnTo>
                  <a:lnTo>
                    <a:pt x="225704" y="399021"/>
                  </a:lnTo>
                  <a:lnTo>
                    <a:pt x="225704" y="419354"/>
                  </a:lnTo>
                  <a:lnTo>
                    <a:pt x="229298" y="422948"/>
                  </a:lnTo>
                  <a:lnTo>
                    <a:pt x="238163" y="422948"/>
                  </a:lnTo>
                  <a:lnTo>
                    <a:pt x="241769" y="419354"/>
                  </a:lnTo>
                  <a:lnTo>
                    <a:pt x="241769" y="399021"/>
                  </a:lnTo>
                  <a:lnTo>
                    <a:pt x="262089" y="399021"/>
                  </a:lnTo>
                  <a:lnTo>
                    <a:pt x="265684" y="395427"/>
                  </a:lnTo>
                  <a:lnTo>
                    <a:pt x="265684" y="386562"/>
                  </a:lnTo>
                  <a:close/>
                </a:path>
                <a:path w="281939" h="1278254">
                  <a:moveTo>
                    <a:pt x="267157" y="467309"/>
                  </a:moveTo>
                  <a:lnTo>
                    <a:pt x="263372" y="463524"/>
                  </a:lnTo>
                  <a:lnTo>
                    <a:pt x="258711" y="463524"/>
                  </a:lnTo>
                  <a:lnTo>
                    <a:pt x="241985" y="463524"/>
                  </a:lnTo>
                  <a:lnTo>
                    <a:pt x="241985" y="442137"/>
                  </a:lnTo>
                  <a:lnTo>
                    <a:pt x="238213" y="438365"/>
                  </a:lnTo>
                  <a:lnTo>
                    <a:pt x="228879" y="438365"/>
                  </a:lnTo>
                  <a:lnTo>
                    <a:pt x="225094" y="442137"/>
                  </a:lnTo>
                  <a:lnTo>
                    <a:pt x="225094" y="463524"/>
                  </a:lnTo>
                  <a:lnTo>
                    <a:pt x="203708" y="463524"/>
                  </a:lnTo>
                  <a:lnTo>
                    <a:pt x="199936" y="467309"/>
                  </a:lnTo>
                  <a:lnTo>
                    <a:pt x="199936" y="476631"/>
                  </a:lnTo>
                  <a:lnTo>
                    <a:pt x="203720" y="480415"/>
                  </a:lnTo>
                  <a:lnTo>
                    <a:pt x="225094" y="480415"/>
                  </a:lnTo>
                  <a:lnTo>
                    <a:pt x="225094" y="501802"/>
                  </a:lnTo>
                  <a:lnTo>
                    <a:pt x="228879" y="505574"/>
                  </a:lnTo>
                  <a:lnTo>
                    <a:pt x="238213" y="505574"/>
                  </a:lnTo>
                  <a:lnTo>
                    <a:pt x="241985" y="501802"/>
                  </a:lnTo>
                  <a:lnTo>
                    <a:pt x="241985" y="480415"/>
                  </a:lnTo>
                  <a:lnTo>
                    <a:pt x="263372" y="480415"/>
                  </a:lnTo>
                  <a:lnTo>
                    <a:pt x="267144" y="476631"/>
                  </a:lnTo>
                  <a:lnTo>
                    <a:pt x="267157" y="467309"/>
                  </a:lnTo>
                  <a:close/>
                </a:path>
                <a:path w="281939" h="1278254">
                  <a:moveTo>
                    <a:pt x="268630" y="548068"/>
                  </a:moveTo>
                  <a:lnTo>
                    <a:pt x="264655" y="544093"/>
                  </a:lnTo>
                  <a:lnTo>
                    <a:pt x="259765" y="544093"/>
                  </a:lnTo>
                  <a:lnTo>
                    <a:pt x="242214" y="544093"/>
                  </a:lnTo>
                  <a:lnTo>
                    <a:pt x="242214" y="521652"/>
                  </a:lnTo>
                  <a:lnTo>
                    <a:pt x="238252" y="517690"/>
                  </a:lnTo>
                  <a:lnTo>
                    <a:pt x="228460" y="517690"/>
                  </a:lnTo>
                  <a:lnTo>
                    <a:pt x="224485" y="521652"/>
                  </a:lnTo>
                  <a:lnTo>
                    <a:pt x="224485" y="544093"/>
                  </a:lnTo>
                  <a:lnTo>
                    <a:pt x="202044" y="544093"/>
                  </a:lnTo>
                  <a:lnTo>
                    <a:pt x="198081" y="548068"/>
                  </a:lnTo>
                  <a:lnTo>
                    <a:pt x="198081" y="557860"/>
                  </a:lnTo>
                  <a:lnTo>
                    <a:pt x="202044" y="561822"/>
                  </a:lnTo>
                  <a:lnTo>
                    <a:pt x="224485" y="561822"/>
                  </a:lnTo>
                  <a:lnTo>
                    <a:pt x="224485" y="584263"/>
                  </a:lnTo>
                  <a:lnTo>
                    <a:pt x="228460" y="588238"/>
                  </a:lnTo>
                  <a:lnTo>
                    <a:pt x="238252" y="588238"/>
                  </a:lnTo>
                  <a:lnTo>
                    <a:pt x="242214" y="584263"/>
                  </a:lnTo>
                  <a:lnTo>
                    <a:pt x="242214" y="561822"/>
                  </a:lnTo>
                  <a:lnTo>
                    <a:pt x="264655" y="561822"/>
                  </a:lnTo>
                  <a:lnTo>
                    <a:pt x="268630" y="557860"/>
                  </a:lnTo>
                  <a:lnTo>
                    <a:pt x="268630" y="548068"/>
                  </a:lnTo>
                  <a:close/>
                </a:path>
                <a:path w="281939" h="1278254">
                  <a:moveTo>
                    <a:pt x="270103" y="628815"/>
                  </a:moveTo>
                  <a:lnTo>
                    <a:pt x="265938" y="624662"/>
                  </a:lnTo>
                  <a:lnTo>
                    <a:pt x="260819" y="624662"/>
                  </a:lnTo>
                  <a:lnTo>
                    <a:pt x="242443" y="624662"/>
                  </a:lnTo>
                  <a:lnTo>
                    <a:pt x="242443" y="601167"/>
                  </a:lnTo>
                  <a:lnTo>
                    <a:pt x="238290" y="597001"/>
                  </a:lnTo>
                  <a:lnTo>
                    <a:pt x="228041" y="597001"/>
                  </a:lnTo>
                  <a:lnTo>
                    <a:pt x="223875" y="601154"/>
                  </a:lnTo>
                  <a:lnTo>
                    <a:pt x="223875" y="624662"/>
                  </a:lnTo>
                  <a:lnTo>
                    <a:pt x="200380" y="624662"/>
                  </a:lnTo>
                  <a:lnTo>
                    <a:pt x="196215" y="628815"/>
                  </a:lnTo>
                  <a:lnTo>
                    <a:pt x="196215" y="639076"/>
                  </a:lnTo>
                  <a:lnTo>
                    <a:pt x="200367" y="643229"/>
                  </a:lnTo>
                  <a:lnTo>
                    <a:pt x="223875" y="643229"/>
                  </a:lnTo>
                  <a:lnTo>
                    <a:pt x="223875" y="666724"/>
                  </a:lnTo>
                  <a:lnTo>
                    <a:pt x="228028" y="670890"/>
                  </a:lnTo>
                  <a:lnTo>
                    <a:pt x="238290" y="670890"/>
                  </a:lnTo>
                  <a:lnTo>
                    <a:pt x="242443" y="666724"/>
                  </a:lnTo>
                  <a:lnTo>
                    <a:pt x="242443" y="643229"/>
                  </a:lnTo>
                  <a:lnTo>
                    <a:pt x="265938" y="643229"/>
                  </a:lnTo>
                  <a:lnTo>
                    <a:pt x="270103" y="639076"/>
                  </a:lnTo>
                  <a:lnTo>
                    <a:pt x="270103" y="628815"/>
                  </a:lnTo>
                  <a:close/>
                </a:path>
                <a:path w="281939" h="1278254">
                  <a:moveTo>
                    <a:pt x="271576" y="709561"/>
                  </a:moveTo>
                  <a:lnTo>
                    <a:pt x="267233" y="705218"/>
                  </a:lnTo>
                  <a:lnTo>
                    <a:pt x="261874" y="705218"/>
                  </a:lnTo>
                  <a:lnTo>
                    <a:pt x="242671" y="705218"/>
                  </a:lnTo>
                  <a:lnTo>
                    <a:pt x="242671" y="680656"/>
                  </a:lnTo>
                  <a:lnTo>
                    <a:pt x="238328" y="676325"/>
                  </a:lnTo>
                  <a:lnTo>
                    <a:pt x="227622" y="676325"/>
                  </a:lnTo>
                  <a:lnTo>
                    <a:pt x="223278" y="680669"/>
                  </a:lnTo>
                  <a:lnTo>
                    <a:pt x="223278" y="705218"/>
                  </a:lnTo>
                  <a:lnTo>
                    <a:pt x="198716" y="705218"/>
                  </a:lnTo>
                  <a:lnTo>
                    <a:pt x="194386" y="709561"/>
                  </a:lnTo>
                  <a:lnTo>
                    <a:pt x="194386" y="720267"/>
                  </a:lnTo>
                  <a:lnTo>
                    <a:pt x="198729" y="724611"/>
                  </a:lnTo>
                  <a:lnTo>
                    <a:pt x="223278" y="724611"/>
                  </a:lnTo>
                  <a:lnTo>
                    <a:pt x="223278" y="749173"/>
                  </a:lnTo>
                  <a:lnTo>
                    <a:pt x="227622" y="753516"/>
                  </a:lnTo>
                  <a:lnTo>
                    <a:pt x="238328" y="753516"/>
                  </a:lnTo>
                  <a:lnTo>
                    <a:pt x="242671" y="749173"/>
                  </a:lnTo>
                  <a:lnTo>
                    <a:pt x="242671" y="724611"/>
                  </a:lnTo>
                  <a:lnTo>
                    <a:pt x="267233" y="724611"/>
                  </a:lnTo>
                  <a:lnTo>
                    <a:pt x="271576" y="720267"/>
                  </a:lnTo>
                  <a:lnTo>
                    <a:pt x="271576" y="709561"/>
                  </a:lnTo>
                  <a:close/>
                </a:path>
                <a:path w="281939" h="1278254">
                  <a:moveTo>
                    <a:pt x="281889" y="1274838"/>
                  </a:moveTo>
                  <a:lnTo>
                    <a:pt x="276225" y="1269174"/>
                  </a:lnTo>
                  <a:lnTo>
                    <a:pt x="244259" y="1269174"/>
                  </a:lnTo>
                  <a:lnTo>
                    <a:pt x="244259" y="1237208"/>
                  </a:lnTo>
                  <a:lnTo>
                    <a:pt x="244030" y="1236980"/>
                  </a:lnTo>
                  <a:lnTo>
                    <a:pt x="244030" y="1213040"/>
                  </a:lnTo>
                  <a:lnTo>
                    <a:pt x="274942" y="1213040"/>
                  </a:lnTo>
                  <a:lnTo>
                    <a:pt x="280416" y="1207566"/>
                  </a:lnTo>
                  <a:lnTo>
                    <a:pt x="280416" y="1194079"/>
                  </a:lnTo>
                  <a:lnTo>
                    <a:pt x="274942" y="1188618"/>
                  </a:lnTo>
                  <a:lnTo>
                    <a:pt x="268198" y="1188618"/>
                  </a:lnTo>
                  <a:lnTo>
                    <a:pt x="244030" y="1188618"/>
                  </a:lnTo>
                  <a:lnTo>
                    <a:pt x="244030" y="1157706"/>
                  </a:lnTo>
                  <a:lnTo>
                    <a:pt x="243801" y="1157478"/>
                  </a:lnTo>
                  <a:lnTo>
                    <a:pt x="243801" y="1131633"/>
                  </a:lnTo>
                  <a:lnTo>
                    <a:pt x="273659" y="1131633"/>
                  </a:lnTo>
                  <a:lnTo>
                    <a:pt x="278930" y="1126350"/>
                  </a:lnTo>
                  <a:lnTo>
                    <a:pt x="278930" y="1113332"/>
                  </a:lnTo>
                  <a:lnTo>
                    <a:pt x="273659" y="1108049"/>
                  </a:lnTo>
                  <a:lnTo>
                    <a:pt x="267144" y="1108049"/>
                  </a:lnTo>
                  <a:lnTo>
                    <a:pt x="243801" y="1108049"/>
                  </a:lnTo>
                  <a:lnTo>
                    <a:pt x="243801" y="1078191"/>
                  </a:lnTo>
                  <a:lnTo>
                    <a:pt x="243573" y="1077976"/>
                  </a:lnTo>
                  <a:lnTo>
                    <a:pt x="243573" y="1050226"/>
                  </a:lnTo>
                  <a:lnTo>
                    <a:pt x="272364" y="1050226"/>
                  </a:lnTo>
                  <a:lnTo>
                    <a:pt x="277456" y="1045133"/>
                  </a:lnTo>
                  <a:lnTo>
                    <a:pt x="277469" y="1032573"/>
                  </a:lnTo>
                  <a:lnTo>
                    <a:pt x="272376" y="1027480"/>
                  </a:lnTo>
                  <a:lnTo>
                    <a:pt x="266090" y="1027480"/>
                  </a:lnTo>
                  <a:lnTo>
                    <a:pt x="243573" y="1027480"/>
                  </a:lnTo>
                  <a:lnTo>
                    <a:pt x="243573" y="998702"/>
                  </a:lnTo>
                  <a:lnTo>
                    <a:pt x="242392" y="997534"/>
                  </a:lnTo>
                  <a:lnTo>
                    <a:pt x="243357" y="996569"/>
                  </a:lnTo>
                  <a:lnTo>
                    <a:pt x="243357" y="968832"/>
                  </a:lnTo>
                  <a:lnTo>
                    <a:pt x="271094" y="968832"/>
                  </a:lnTo>
                  <a:lnTo>
                    <a:pt x="275996" y="963930"/>
                  </a:lnTo>
                  <a:lnTo>
                    <a:pt x="275996" y="951826"/>
                  </a:lnTo>
                  <a:lnTo>
                    <a:pt x="271094" y="946924"/>
                  </a:lnTo>
                  <a:lnTo>
                    <a:pt x="265036" y="946924"/>
                  </a:lnTo>
                  <a:lnTo>
                    <a:pt x="243357" y="946924"/>
                  </a:lnTo>
                  <a:lnTo>
                    <a:pt x="243357" y="919187"/>
                  </a:lnTo>
                  <a:lnTo>
                    <a:pt x="240690" y="916533"/>
                  </a:lnTo>
                  <a:lnTo>
                    <a:pt x="243128" y="914095"/>
                  </a:lnTo>
                  <a:lnTo>
                    <a:pt x="243128" y="887425"/>
                  </a:lnTo>
                  <a:lnTo>
                    <a:pt x="269798" y="887425"/>
                  </a:lnTo>
                  <a:lnTo>
                    <a:pt x="274523" y="882713"/>
                  </a:lnTo>
                  <a:lnTo>
                    <a:pt x="274523" y="871067"/>
                  </a:lnTo>
                  <a:lnTo>
                    <a:pt x="269798" y="866355"/>
                  </a:lnTo>
                  <a:lnTo>
                    <a:pt x="263982" y="866355"/>
                  </a:lnTo>
                  <a:lnTo>
                    <a:pt x="243128" y="866355"/>
                  </a:lnTo>
                  <a:lnTo>
                    <a:pt x="243128" y="839685"/>
                  </a:lnTo>
                  <a:lnTo>
                    <a:pt x="238988" y="835558"/>
                  </a:lnTo>
                  <a:lnTo>
                    <a:pt x="242900" y="831646"/>
                  </a:lnTo>
                  <a:lnTo>
                    <a:pt x="242900" y="806030"/>
                  </a:lnTo>
                  <a:lnTo>
                    <a:pt x="268516" y="806030"/>
                  </a:lnTo>
                  <a:lnTo>
                    <a:pt x="273037" y="801497"/>
                  </a:lnTo>
                  <a:lnTo>
                    <a:pt x="273037" y="790321"/>
                  </a:lnTo>
                  <a:lnTo>
                    <a:pt x="268516" y="785787"/>
                  </a:lnTo>
                  <a:lnTo>
                    <a:pt x="262928" y="785787"/>
                  </a:lnTo>
                  <a:lnTo>
                    <a:pt x="242900" y="785787"/>
                  </a:lnTo>
                  <a:lnTo>
                    <a:pt x="242900" y="760171"/>
                  </a:lnTo>
                  <a:lnTo>
                    <a:pt x="238379" y="755650"/>
                  </a:lnTo>
                  <a:lnTo>
                    <a:pt x="227190" y="755650"/>
                  </a:lnTo>
                  <a:lnTo>
                    <a:pt x="222669" y="760171"/>
                  </a:lnTo>
                  <a:lnTo>
                    <a:pt x="222669" y="785787"/>
                  </a:lnTo>
                  <a:lnTo>
                    <a:pt x="197053" y="785787"/>
                  </a:lnTo>
                  <a:lnTo>
                    <a:pt x="192519" y="790321"/>
                  </a:lnTo>
                  <a:lnTo>
                    <a:pt x="192519" y="801497"/>
                  </a:lnTo>
                  <a:lnTo>
                    <a:pt x="197053" y="806030"/>
                  </a:lnTo>
                  <a:lnTo>
                    <a:pt x="222669" y="806030"/>
                  </a:lnTo>
                  <a:lnTo>
                    <a:pt x="222669" y="831646"/>
                  </a:lnTo>
                  <a:lnTo>
                    <a:pt x="226377" y="835367"/>
                  </a:lnTo>
                  <a:lnTo>
                    <a:pt x="222059" y="839685"/>
                  </a:lnTo>
                  <a:lnTo>
                    <a:pt x="222059" y="866355"/>
                  </a:lnTo>
                  <a:lnTo>
                    <a:pt x="195376" y="866355"/>
                  </a:lnTo>
                  <a:lnTo>
                    <a:pt x="190665" y="871067"/>
                  </a:lnTo>
                  <a:lnTo>
                    <a:pt x="190665" y="882713"/>
                  </a:lnTo>
                  <a:lnTo>
                    <a:pt x="195376" y="887425"/>
                  </a:lnTo>
                  <a:lnTo>
                    <a:pt x="222059" y="887425"/>
                  </a:lnTo>
                  <a:lnTo>
                    <a:pt x="222059" y="914095"/>
                  </a:lnTo>
                  <a:lnTo>
                    <a:pt x="224282" y="916343"/>
                  </a:lnTo>
                  <a:lnTo>
                    <a:pt x="221437" y="919187"/>
                  </a:lnTo>
                  <a:lnTo>
                    <a:pt x="221437" y="946924"/>
                  </a:lnTo>
                  <a:lnTo>
                    <a:pt x="193713" y="946924"/>
                  </a:lnTo>
                  <a:lnTo>
                    <a:pt x="188810" y="951826"/>
                  </a:lnTo>
                  <a:lnTo>
                    <a:pt x="188810" y="963930"/>
                  </a:lnTo>
                  <a:lnTo>
                    <a:pt x="193713" y="968832"/>
                  </a:lnTo>
                  <a:lnTo>
                    <a:pt x="221437" y="968832"/>
                  </a:lnTo>
                  <a:lnTo>
                    <a:pt x="221437" y="996569"/>
                  </a:lnTo>
                  <a:lnTo>
                    <a:pt x="222199" y="997331"/>
                  </a:lnTo>
                  <a:lnTo>
                    <a:pt x="220827" y="998702"/>
                  </a:lnTo>
                  <a:lnTo>
                    <a:pt x="220827" y="1027480"/>
                  </a:lnTo>
                  <a:lnTo>
                    <a:pt x="192049" y="1027480"/>
                  </a:lnTo>
                  <a:lnTo>
                    <a:pt x="186956" y="1032573"/>
                  </a:lnTo>
                  <a:lnTo>
                    <a:pt x="186956" y="1045133"/>
                  </a:lnTo>
                  <a:lnTo>
                    <a:pt x="192049" y="1050226"/>
                  </a:lnTo>
                  <a:lnTo>
                    <a:pt x="220827" y="1050226"/>
                  </a:lnTo>
                  <a:lnTo>
                    <a:pt x="220827" y="1077595"/>
                  </a:lnTo>
                  <a:lnTo>
                    <a:pt x="220218" y="1078191"/>
                  </a:lnTo>
                  <a:lnTo>
                    <a:pt x="220218" y="1108049"/>
                  </a:lnTo>
                  <a:lnTo>
                    <a:pt x="190373" y="1108049"/>
                  </a:lnTo>
                  <a:lnTo>
                    <a:pt x="185089" y="1113332"/>
                  </a:lnTo>
                  <a:lnTo>
                    <a:pt x="185089" y="1126350"/>
                  </a:lnTo>
                  <a:lnTo>
                    <a:pt x="190373" y="1131633"/>
                  </a:lnTo>
                  <a:lnTo>
                    <a:pt x="220218" y="1131633"/>
                  </a:lnTo>
                  <a:lnTo>
                    <a:pt x="220218" y="1157097"/>
                  </a:lnTo>
                  <a:lnTo>
                    <a:pt x="219608" y="1157706"/>
                  </a:lnTo>
                  <a:lnTo>
                    <a:pt x="219608" y="1188618"/>
                  </a:lnTo>
                  <a:lnTo>
                    <a:pt x="188696" y="1188618"/>
                  </a:lnTo>
                  <a:lnTo>
                    <a:pt x="183235" y="1194079"/>
                  </a:lnTo>
                  <a:lnTo>
                    <a:pt x="183235" y="1207566"/>
                  </a:lnTo>
                  <a:lnTo>
                    <a:pt x="188696" y="1213040"/>
                  </a:lnTo>
                  <a:lnTo>
                    <a:pt x="219608" y="1213040"/>
                  </a:lnTo>
                  <a:lnTo>
                    <a:pt x="219608" y="1236624"/>
                  </a:lnTo>
                  <a:lnTo>
                    <a:pt x="219011" y="1237221"/>
                  </a:lnTo>
                  <a:lnTo>
                    <a:pt x="219011" y="1269174"/>
                  </a:lnTo>
                  <a:lnTo>
                    <a:pt x="187045" y="1269174"/>
                  </a:lnTo>
                  <a:lnTo>
                    <a:pt x="181394" y="1274838"/>
                  </a:lnTo>
                  <a:lnTo>
                    <a:pt x="181394" y="1277708"/>
                  </a:lnTo>
                  <a:lnTo>
                    <a:pt x="281889" y="1277708"/>
                  </a:lnTo>
                  <a:lnTo>
                    <a:pt x="281889" y="1274838"/>
                  </a:lnTo>
                  <a:close/>
                </a:path>
              </a:pathLst>
            </a:custGeom>
            <a:solidFill>
              <a:srgbClr val="007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5" name="object 445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023669" y="8912855"/>
              <a:ext cx="7324724" cy="428624"/>
            </a:xfrm>
            <a:prstGeom prst="rect">
              <a:avLst/>
            </a:prstGeom>
          </p:spPr>
        </p:pic>
      </p:grpSp>
      <p:sp>
        <p:nvSpPr>
          <p:cNvPr id="446" name="object 446"/>
          <p:cNvSpPr txBox="1"/>
          <p:nvPr/>
        </p:nvSpPr>
        <p:spPr>
          <a:xfrm>
            <a:off x="7028845" y="3641453"/>
            <a:ext cx="222885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spc="190" dirty="0">
                <a:solidFill>
                  <a:srgbClr val="041C40"/>
                </a:solidFill>
                <a:latin typeface="Calibri"/>
                <a:cs typeface="Calibri"/>
              </a:rPr>
              <a:t>industries.csv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447" name="object 447"/>
          <p:cNvSpPr txBox="1"/>
          <p:nvPr/>
        </p:nvSpPr>
        <p:spPr>
          <a:xfrm>
            <a:off x="8169633" y="2457109"/>
            <a:ext cx="194310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spc="220" dirty="0">
                <a:solidFill>
                  <a:srgbClr val="041C40"/>
                </a:solidFill>
                <a:latin typeface="Calibri"/>
                <a:cs typeface="Calibri"/>
              </a:rPr>
              <a:t>payouts.csv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448" name="object 448"/>
          <p:cNvSpPr txBox="1"/>
          <p:nvPr/>
        </p:nvSpPr>
        <p:spPr>
          <a:xfrm>
            <a:off x="8725737" y="4843713"/>
            <a:ext cx="2152015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spc="200" dirty="0">
                <a:solidFill>
                  <a:srgbClr val="041C40"/>
                </a:solidFill>
                <a:latin typeface="Calibri"/>
                <a:cs typeface="Calibri"/>
              </a:rPr>
              <a:t>countries.csv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449" name="object 449"/>
          <p:cNvSpPr txBox="1"/>
          <p:nvPr/>
        </p:nvSpPr>
        <p:spPr>
          <a:xfrm>
            <a:off x="6835585" y="6132934"/>
            <a:ext cx="3680460" cy="38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50" b="1" spc="85" dirty="0">
                <a:solidFill>
                  <a:srgbClr val="041C40"/>
                </a:solidFill>
                <a:latin typeface="Calibri"/>
                <a:cs typeface="Calibri"/>
              </a:rPr>
              <a:t>Null</a:t>
            </a:r>
            <a:r>
              <a:rPr sz="2350" b="1" spc="30" dirty="0">
                <a:solidFill>
                  <a:srgbClr val="041C40"/>
                </a:solidFill>
                <a:latin typeface="Calibri"/>
                <a:cs typeface="Calibri"/>
              </a:rPr>
              <a:t> </a:t>
            </a:r>
            <a:r>
              <a:rPr sz="2350" b="1" spc="204" dirty="0">
                <a:solidFill>
                  <a:srgbClr val="041C40"/>
                </a:solidFill>
                <a:latin typeface="Calibri"/>
                <a:cs typeface="Calibri"/>
              </a:rPr>
              <a:t>and</a:t>
            </a:r>
            <a:r>
              <a:rPr sz="2350" b="1" spc="35" dirty="0">
                <a:solidFill>
                  <a:srgbClr val="041C40"/>
                </a:solidFill>
                <a:latin typeface="Calibri"/>
                <a:cs typeface="Calibri"/>
              </a:rPr>
              <a:t> </a:t>
            </a:r>
            <a:r>
              <a:rPr sz="2350" b="1" spc="185" dirty="0">
                <a:solidFill>
                  <a:srgbClr val="041C40"/>
                </a:solidFill>
                <a:latin typeface="Calibri"/>
                <a:cs typeface="Calibri"/>
              </a:rPr>
              <a:t>Duplicate</a:t>
            </a:r>
            <a:r>
              <a:rPr sz="2350" b="1" spc="30" dirty="0">
                <a:solidFill>
                  <a:srgbClr val="041C40"/>
                </a:solidFill>
                <a:latin typeface="Calibri"/>
                <a:cs typeface="Calibri"/>
              </a:rPr>
              <a:t> </a:t>
            </a:r>
            <a:r>
              <a:rPr sz="2350" b="1" spc="165" dirty="0">
                <a:solidFill>
                  <a:srgbClr val="041C40"/>
                </a:solidFill>
                <a:latin typeface="Calibri"/>
                <a:cs typeface="Calibri"/>
              </a:rPr>
              <a:t>values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450" name="object 450"/>
          <p:cNvSpPr txBox="1"/>
          <p:nvPr/>
        </p:nvSpPr>
        <p:spPr>
          <a:xfrm>
            <a:off x="8303075" y="7091939"/>
            <a:ext cx="299720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9465" marR="5080" indent="-787400">
              <a:lnSpc>
                <a:spcPct val="113199"/>
              </a:lnSpc>
              <a:spcBef>
                <a:spcPts val="95"/>
              </a:spcBef>
            </a:pPr>
            <a:r>
              <a:rPr sz="2650" b="1" spc="175" dirty="0">
                <a:solidFill>
                  <a:srgbClr val="041C40"/>
                </a:solidFill>
                <a:latin typeface="Calibri"/>
                <a:cs typeface="Calibri"/>
              </a:rPr>
              <a:t>Outliers</a:t>
            </a:r>
            <a:r>
              <a:rPr sz="2650" b="1" spc="45" dirty="0">
                <a:solidFill>
                  <a:srgbClr val="041C40"/>
                </a:solidFill>
                <a:latin typeface="Calibri"/>
                <a:cs typeface="Calibri"/>
              </a:rPr>
              <a:t> </a:t>
            </a:r>
            <a:r>
              <a:rPr sz="2650" b="1" spc="225" dirty="0">
                <a:solidFill>
                  <a:srgbClr val="041C40"/>
                </a:solidFill>
                <a:latin typeface="Calibri"/>
                <a:cs typeface="Calibri"/>
              </a:rPr>
              <a:t>and</a:t>
            </a:r>
            <a:r>
              <a:rPr sz="2650" b="1" spc="50" dirty="0">
                <a:solidFill>
                  <a:srgbClr val="041C40"/>
                </a:solidFill>
                <a:latin typeface="Calibri"/>
                <a:cs typeface="Calibri"/>
              </a:rPr>
              <a:t> </a:t>
            </a:r>
            <a:r>
              <a:rPr sz="2650" b="1" spc="170" dirty="0">
                <a:solidFill>
                  <a:srgbClr val="041C40"/>
                </a:solidFill>
                <a:latin typeface="Calibri"/>
                <a:cs typeface="Calibri"/>
              </a:rPr>
              <a:t>other </a:t>
            </a:r>
            <a:r>
              <a:rPr sz="2650" b="1" spc="229" dirty="0">
                <a:solidFill>
                  <a:srgbClr val="041C40"/>
                </a:solidFill>
                <a:latin typeface="Calibri"/>
                <a:cs typeface="Calibri"/>
              </a:rPr>
              <a:t>columns</a:t>
            </a:r>
            <a:endParaRPr sz="2650">
              <a:latin typeface="Calibri"/>
              <a:cs typeface="Calibri"/>
            </a:endParaRPr>
          </a:p>
        </p:txBody>
      </p:sp>
      <p:sp>
        <p:nvSpPr>
          <p:cNvPr id="451" name="object 451"/>
          <p:cNvSpPr txBox="1"/>
          <p:nvPr/>
        </p:nvSpPr>
        <p:spPr>
          <a:xfrm>
            <a:off x="1459943" y="3354560"/>
            <a:ext cx="4409440" cy="6057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4"/>
              </a:spcBef>
            </a:pPr>
            <a:r>
              <a:rPr sz="1850" spc="130" dirty="0">
                <a:solidFill>
                  <a:srgbClr val="FFFFFF"/>
                </a:solidFill>
                <a:latin typeface="Calibri"/>
                <a:cs typeface="Calibri"/>
              </a:rPr>
              <a:t>Contains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70" dirty="0">
                <a:solidFill>
                  <a:srgbClr val="FFFFFF"/>
                </a:solidFill>
                <a:latin typeface="Calibri"/>
                <a:cs typeface="Calibri"/>
              </a:rPr>
              <a:t>list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industries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that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10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endParaRPr sz="18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30" dirty="0">
                <a:solidFill>
                  <a:srgbClr val="FFFFFF"/>
                </a:solidFill>
                <a:latin typeface="Calibri"/>
                <a:cs typeface="Calibri"/>
              </a:rPr>
              <a:t>payouts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52" name="object 452"/>
          <p:cNvSpPr txBox="1"/>
          <p:nvPr/>
        </p:nvSpPr>
        <p:spPr>
          <a:xfrm>
            <a:off x="12024745" y="4553215"/>
            <a:ext cx="4576445" cy="60579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4700"/>
              </a:lnSpc>
              <a:spcBef>
                <a:spcPts val="15"/>
              </a:spcBef>
            </a:pPr>
            <a:r>
              <a:rPr sz="1850" spc="130" dirty="0">
                <a:solidFill>
                  <a:srgbClr val="FFFFFF"/>
                </a:solidFill>
                <a:latin typeface="Calibri"/>
                <a:cs typeface="Calibri"/>
              </a:rPr>
              <a:t>Contains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70" dirty="0">
                <a:solidFill>
                  <a:srgbClr val="FFFFFF"/>
                </a:solidFill>
                <a:latin typeface="Calibri"/>
                <a:cs typeface="Calibri"/>
              </a:rPr>
              <a:t>list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of </a:t>
            </a:r>
            <a:r>
              <a:rPr sz="1850" spc="110" dirty="0">
                <a:solidFill>
                  <a:srgbClr val="FFFFFF"/>
                </a:solidFill>
                <a:latin typeface="Calibri"/>
                <a:cs typeface="Calibri"/>
              </a:rPr>
              <a:t>countries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30" dirty="0">
                <a:solidFill>
                  <a:srgbClr val="FFFFFF"/>
                </a:solidFill>
                <a:latin typeface="Calibri"/>
                <a:cs typeface="Calibri"/>
              </a:rPr>
              <a:t>payouts 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1850" spc="150" dirty="0">
                <a:solidFill>
                  <a:srgbClr val="FFFFFF"/>
                </a:solidFill>
                <a:latin typeface="Calibri"/>
                <a:cs typeface="Calibri"/>
              </a:rPr>
              <a:t>made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53" name="object 453"/>
          <p:cNvSpPr txBox="1"/>
          <p:nvPr/>
        </p:nvSpPr>
        <p:spPr>
          <a:xfrm>
            <a:off x="2335619" y="5722115"/>
            <a:ext cx="4283075" cy="3105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850" spc="135" dirty="0">
                <a:solidFill>
                  <a:srgbClr val="FFFFFF"/>
                </a:solidFill>
                <a:latin typeface="Calibri"/>
                <a:cs typeface="Calibri"/>
              </a:rPr>
              <a:t>Removed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20" dirty="0">
                <a:solidFill>
                  <a:srgbClr val="FFFFFF"/>
                </a:solidFill>
                <a:latin typeface="Calibri"/>
                <a:cs typeface="Calibri"/>
              </a:rPr>
              <a:t>missing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2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14" dirty="0">
                <a:solidFill>
                  <a:srgbClr val="FFFFFF"/>
                </a:solidFill>
                <a:latin typeface="Calibri"/>
                <a:cs typeface="Calibri"/>
              </a:rPr>
              <a:t>duplicate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values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54" name="object 454"/>
          <p:cNvSpPr txBox="1"/>
          <p:nvPr/>
        </p:nvSpPr>
        <p:spPr>
          <a:xfrm>
            <a:off x="11873664" y="6872207"/>
            <a:ext cx="3336290" cy="60579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4700"/>
              </a:lnSpc>
              <a:spcBef>
                <a:spcPts val="15"/>
              </a:spcBef>
            </a:pPr>
            <a:r>
              <a:rPr sz="1850" spc="110" dirty="0">
                <a:solidFill>
                  <a:srgbClr val="FFFFFF"/>
                </a:solidFill>
                <a:latin typeface="Calibri"/>
                <a:cs typeface="Calibri"/>
              </a:rPr>
              <a:t>Handled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80" dirty="0">
                <a:solidFill>
                  <a:srgbClr val="FFFFFF"/>
                </a:solidFill>
                <a:latin typeface="Calibri"/>
                <a:cs typeface="Calibri"/>
              </a:rPr>
              <a:t>outliers</a:t>
            </a:r>
            <a:r>
              <a:rPr sz="18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2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14" dirty="0">
                <a:solidFill>
                  <a:srgbClr val="FFFFFF"/>
                </a:solidFill>
                <a:latin typeface="Calibri"/>
                <a:cs typeface="Calibri"/>
              </a:rPr>
              <a:t>removed </a:t>
            </a:r>
            <a:r>
              <a:rPr sz="1850" spc="135" dirty="0">
                <a:solidFill>
                  <a:srgbClr val="FFFFFF"/>
                </a:solidFill>
                <a:latin typeface="Calibri"/>
                <a:cs typeface="Calibri"/>
              </a:rPr>
              <a:t>unncessary</a:t>
            </a:r>
            <a:r>
              <a:rPr sz="18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50" spc="120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455" name="object 4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190" rIns="0" bIns="0" rtlCol="0">
            <a:spAutoFit/>
          </a:bodyPr>
          <a:lstStyle/>
          <a:p>
            <a:pPr marL="525145">
              <a:lnSpc>
                <a:spcPct val="100000"/>
              </a:lnSpc>
              <a:spcBef>
                <a:spcPts val="114"/>
              </a:spcBef>
            </a:pPr>
            <a:r>
              <a:rPr sz="3650" b="0" spc="25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3650" b="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50" b="0" spc="204" dirty="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r>
              <a:rPr sz="3650" b="0" spc="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50" b="0" spc="254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650" b="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50" b="0" spc="215" dirty="0">
                <a:solidFill>
                  <a:srgbClr val="FFFFFF"/>
                </a:solidFill>
                <a:latin typeface="Calibri"/>
                <a:cs typeface="Calibri"/>
              </a:rPr>
              <a:t>Cleaning</a:t>
            </a:r>
            <a:endParaRPr sz="3650" dirty="0">
              <a:latin typeface="Calibri"/>
              <a:cs typeface="Calibri"/>
            </a:endParaRPr>
          </a:p>
        </p:txBody>
      </p:sp>
      <p:sp>
        <p:nvSpPr>
          <p:cNvPr id="456" name="object 456"/>
          <p:cNvSpPr txBox="1"/>
          <p:nvPr/>
        </p:nvSpPr>
        <p:spPr>
          <a:xfrm>
            <a:off x="1935200" y="8087294"/>
            <a:ext cx="5280660" cy="4629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850" b="1" spc="160" dirty="0">
                <a:solidFill>
                  <a:srgbClr val="FFFFFF"/>
                </a:solidFill>
                <a:latin typeface="Calibri"/>
                <a:cs typeface="Calibri"/>
              </a:rPr>
              <a:t>Final</a:t>
            </a:r>
            <a:r>
              <a:rPr sz="2850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b="1" spc="22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r>
              <a:rPr sz="2850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b="1" spc="195" dirty="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sz="2850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b="1" spc="215" dirty="0">
                <a:solidFill>
                  <a:srgbClr val="FFFFFF"/>
                </a:solidFill>
                <a:latin typeface="Calibri"/>
                <a:cs typeface="Calibri"/>
              </a:rPr>
              <a:t>merging</a:t>
            </a:r>
            <a:endParaRPr sz="2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1497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400" spc="125" dirty="0"/>
              <a:t>Exploratory </a:t>
            </a:r>
            <a:r>
              <a:rPr sz="4400" spc="350" dirty="0"/>
              <a:t>Data</a:t>
            </a:r>
            <a:r>
              <a:rPr sz="4400" spc="130" dirty="0"/>
              <a:t> </a:t>
            </a:r>
            <a:r>
              <a:rPr sz="4400" spc="-10" dirty="0"/>
              <a:t>Analysis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8746" y="8378180"/>
            <a:ext cx="3438384" cy="191756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975874" y="-8747"/>
            <a:ext cx="10730865" cy="8634730"/>
            <a:chOff x="6975874" y="-8747"/>
            <a:chExt cx="10730865" cy="863473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5874" y="-8747"/>
              <a:ext cx="4337058" cy="21485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6347" y="2139322"/>
              <a:ext cx="10229849" cy="6486524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6512" y="2258193"/>
            <a:ext cx="85725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6512" y="3344043"/>
            <a:ext cx="85725" cy="857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6512" y="4067943"/>
            <a:ext cx="85725" cy="857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6512" y="4429893"/>
            <a:ext cx="85725" cy="85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6512" y="4791843"/>
            <a:ext cx="85725" cy="857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6512" y="5515743"/>
            <a:ext cx="85725" cy="857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6512" y="6601593"/>
            <a:ext cx="85725" cy="8572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36512" y="8049393"/>
            <a:ext cx="85725" cy="8572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58067" y="2060708"/>
            <a:ext cx="5728335" cy="6902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6515">
              <a:lnSpc>
                <a:spcPct val="113100"/>
              </a:lnSpc>
              <a:spcBef>
                <a:spcPts val="100"/>
              </a:spcBef>
            </a:pPr>
            <a:r>
              <a:rPr sz="2100" b="1" spc="150" dirty="0">
                <a:solidFill>
                  <a:srgbClr val="FFFFFF"/>
                </a:solidFill>
                <a:latin typeface="Calibri"/>
                <a:cs typeface="Calibri"/>
              </a:rPr>
              <a:t>General</a:t>
            </a:r>
            <a:r>
              <a:rPr sz="2100" b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b="1" spc="145" dirty="0">
                <a:solidFill>
                  <a:srgbClr val="FFFFFF"/>
                </a:solidFill>
                <a:latin typeface="Calibri"/>
                <a:cs typeface="Calibri"/>
              </a:rPr>
              <a:t>Upward</a:t>
            </a:r>
            <a:r>
              <a:rPr sz="210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b="1" spc="114" dirty="0">
                <a:solidFill>
                  <a:srgbClr val="FFFFFF"/>
                </a:solidFill>
                <a:latin typeface="Calibri"/>
                <a:cs typeface="Calibri"/>
              </a:rPr>
              <a:t>Trend</a:t>
            </a:r>
            <a:r>
              <a:rPr sz="2100" spc="114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1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95" dirty="0">
                <a:solidFill>
                  <a:srgbClr val="FFFFFF"/>
                </a:solidFill>
                <a:latin typeface="Calibri"/>
                <a:cs typeface="Calibri"/>
              </a:rPr>
              <a:t>Total </a:t>
            </a:r>
            <a:r>
              <a:rPr sz="2100" spc="155" dirty="0">
                <a:solidFill>
                  <a:srgbClr val="FFFFFF"/>
                </a:solidFill>
                <a:latin typeface="Calibri"/>
                <a:cs typeface="Calibri"/>
              </a:rPr>
              <a:t>payouts</a:t>
            </a:r>
            <a:r>
              <a:rPr sz="21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25" dirty="0">
                <a:solidFill>
                  <a:srgbClr val="FFFFFF"/>
                </a:solidFill>
                <a:latin typeface="Calibri"/>
                <a:cs typeface="Calibri"/>
              </a:rPr>
              <a:t>show</a:t>
            </a:r>
            <a:r>
              <a:rPr sz="21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8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100" spc="140" dirty="0">
                <a:solidFill>
                  <a:srgbClr val="FFFFFF"/>
                </a:solidFill>
                <a:latin typeface="Calibri"/>
                <a:cs typeface="Calibri"/>
              </a:rPr>
              <a:t>consistent</a:t>
            </a:r>
            <a:r>
              <a:rPr sz="21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30" dirty="0">
                <a:solidFill>
                  <a:srgbClr val="FFFFFF"/>
                </a:solidFill>
                <a:latin typeface="Calibri"/>
                <a:cs typeface="Calibri"/>
              </a:rPr>
              <a:t>increase</a:t>
            </a:r>
            <a:r>
              <a:rPr sz="21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05" dirty="0">
                <a:solidFill>
                  <a:srgbClr val="FFFFFF"/>
                </a:solidFill>
                <a:latin typeface="Calibri"/>
                <a:cs typeface="Calibri"/>
              </a:rPr>
              <a:t>throughout</a:t>
            </a:r>
            <a:r>
              <a:rPr sz="21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14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1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45" dirty="0">
                <a:solidFill>
                  <a:srgbClr val="FFFFFF"/>
                </a:solidFill>
                <a:latin typeface="Calibri"/>
                <a:cs typeface="Calibri"/>
              </a:rPr>
              <a:t>year, </a:t>
            </a:r>
            <a:r>
              <a:rPr sz="2100" spc="110" dirty="0">
                <a:solidFill>
                  <a:srgbClr val="FFFFFF"/>
                </a:solidFill>
                <a:latin typeface="Calibri"/>
                <a:cs typeface="Calibri"/>
              </a:rPr>
              <a:t>indicating </a:t>
            </a:r>
            <a:r>
              <a:rPr sz="2100" spc="70" dirty="0">
                <a:solidFill>
                  <a:srgbClr val="FFFFFF"/>
                </a:solidFill>
                <a:latin typeface="Calibri"/>
                <a:cs typeface="Calibri"/>
              </a:rPr>
              <a:t>overall</a:t>
            </a:r>
            <a:r>
              <a:rPr sz="21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55" dirty="0">
                <a:solidFill>
                  <a:srgbClr val="FFFFFF"/>
                </a:solidFill>
                <a:latin typeface="Calibri"/>
                <a:cs typeface="Calibri"/>
              </a:rPr>
              <a:t>growth.</a:t>
            </a:r>
            <a:endParaRPr sz="2100" dirty="0">
              <a:latin typeface="Calibri"/>
              <a:cs typeface="Calibri"/>
            </a:endParaRPr>
          </a:p>
          <a:p>
            <a:pPr marL="12700" marR="465455">
              <a:lnSpc>
                <a:spcPct val="113100"/>
              </a:lnSpc>
            </a:pPr>
            <a:r>
              <a:rPr sz="2100" b="1" spc="170" dirty="0">
                <a:solidFill>
                  <a:srgbClr val="FFFFFF"/>
                </a:solidFill>
                <a:latin typeface="Calibri"/>
                <a:cs typeface="Calibri"/>
              </a:rPr>
              <a:t>Seasonal</a:t>
            </a:r>
            <a:r>
              <a:rPr sz="210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b="1" spc="120" dirty="0">
                <a:solidFill>
                  <a:srgbClr val="FFFFFF"/>
                </a:solidFill>
                <a:latin typeface="Calibri"/>
                <a:cs typeface="Calibri"/>
              </a:rPr>
              <a:t>Variations:</a:t>
            </a:r>
            <a:r>
              <a:rPr sz="2100" b="1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25" dirty="0">
                <a:solidFill>
                  <a:srgbClr val="FFFFFF"/>
                </a:solidFill>
                <a:latin typeface="Calibri"/>
                <a:cs typeface="Calibri"/>
              </a:rPr>
              <a:t>Clear</a:t>
            </a:r>
            <a:r>
              <a:rPr sz="21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80" dirty="0">
                <a:solidFill>
                  <a:srgbClr val="FFFFFF"/>
                </a:solidFill>
                <a:latin typeface="Calibri"/>
                <a:cs typeface="Calibri"/>
              </a:rPr>
              <a:t>cyclic</a:t>
            </a:r>
            <a:r>
              <a:rPr sz="21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20" dirty="0">
                <a:solidFill>
                  <a:srgbClr val="FFFFFF"/>
                </a:solidFill>
                <a:latin typeface="Calibri"/>
                <a:cs typeface="Calibri"/>
              </a:rPr>
              <a:t>patterns </a:t>
            </a:r>
            <a:r>
              <a:rPr sz="2100" spc="105" dirty="0">
                <a:solidFill>
                  <a:srgbClr val="FFFFFF"/>
                </a:solidFill>
                <a:latin typeface="Calibri"/>
                <a:cs typeface="Calibri"/>
              </a:rPr>
              <a:t>observed:</a:t>
            </a:r>
            <a:endParaRPr sz="21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100" spc="110" dirty="0">
                <a:solidFill>
                  <a:srgbClr val="FFFFFF"/>
                </a:solidFill>
                <a:latin typeface="Calibri"/>
                <a:cs typeface="Calibri"/>
              </a:rPr>
              <a:t>Significant</a:t>
            </a:r>
            <a:r>
              <a:rPr sz="21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95" dirty="0">
                <a:solidFill>
                  <a:srgbClr val="FFFFFF"/>
                </a:solidFill>
                <a:latin typeface="Calibri"/>
                <a:cs typeface="Calibri"/>
              </a:rPr>
              <a:t>rise </a:t>
            </a:r>
            <a:r>
              <a:rPr sz="2100" spc="1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1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00" dirty="0">
                <a:solidFill>
                  <a:srgbClr val="FFFFFF"/>
                </a:solidFill>
                <a:latin typeface="Calibri"/>
                <a:cs typeface="Calibri"/>
              </a:rPr>
              <a:t>March</a:t>
            </a:r>
            <a:r>
              <a:rPr sz="21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14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1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May.</a:t>
            </a:r>
            <a:endParaRPr sz="2100" dirty="0">
              <a:latin typeface="Calibri"/>
              <a:cs typeface="Calibri"/>
            </a:endParaRPr>
          </a:p>
          <a:p>
            <a:pPr marL="12700" marR="253365">
              <a:lnSpc>
                <a:spcPct val="113100"/>
              </a:lnSpc>
            </a:pPr>
            <a:r>
              <a:rPr sz="2100" spc="120" dirty="0">
                <a:solidFill>
                  <a:srgbClr val="FFFFFF"/>
                </a:solidFill>
                <a:latin typeface="Calibri"/>
                <a:cs typeface="Calibri"/>
              </a:rPr>
              <a:t>Peak</a:t>
            </a:r>
            <a:r>
              <a:rPr sz="21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5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1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00" dirty="0">
                <a:solidFill>
                  <a:srgbClr val="FFFFFF"/>
                </a:solidFill>
                <a:latin typeface="Calibri"/>
                <a:cs typeface="Calibri"/>
              </a:rPr>
              <a:t>August,</a:t>
            </a:r>
            <a:r>
              <a:rPr sz="21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14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1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20" dirty="0">
                <a:solidFill>
                  <a:srgbClr val="FFFFFF"/>
                </a:solidFill>
                <a:latin typeface="Calibri"/>
                <a:cs typeface="Calibri"/>
              </a:rPr>
              <a:t>highest</a:t>
            </a:r>
            <a:r>
              <a:rPr sz="21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10" dirty="0">
                <a:solidFill>
                  <a:srgbClr val="FFFFFF"/>
                </a:solidFill>
                <a:latin typeface="Calibri"/>
                <a:cs typeface="Calibri"/>
              </a:rPr>
              <a:t>point</a:t>
            </a:r>
            <a:r>
              <a:rPr sz="21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5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1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14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1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65" dirty="0">
                <a:solidFill>
                  <a:srgbClr val="FFFFFF"/>
                </a:solidFill>
                <a:latin typeface="Calibri"/>
                <a:cs typeface="Calibri"/>
              </a:rPr>
              <a:t>year. </a:t>
            </a:r>
            <a:r>
              <a:rPr sz="2100" spc="114" dirty="0">
                <a:solidFill>
                  <a:srgbClr val="FFFFFF"/>
                </a:solidFill>
                <a:latin typeface="Calibri"/>
                <a:cs typeface="Calibri"/>
              </a:rPr>
              <a:t>Decline</a:t>
            </a:r>
            <a:r>
              <a:rPr sz="21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215" dirty="0">
                <a:solidFill>
                  <a:srgbClr val="FFFFFF"/>
                </a:solidFill>
                <a:latin typeface="Calibri"/>
                <a:cs typeface="Calibri"/>
              </a:rPr>
              <a:t>post-</a:t>
            </a:r>
            <a:r>
              <a:rPr sz="2100" spc="100" dirty="0">
                <a:solidFill>
                  <a:srgbClr val="FFFFFF"/>
                </a:solidFill>
                <a:latin typeface="Calibri"/>
                <a:cs typeface="Calibri"/>
              </a:rPr>
              <a:t>August, </a:t>
            </a:r>
            <a:r>
              <a:rPr sz="2100" spc="7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1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3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1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10" dirty="0">
                <a:solidFill>
                  <a:srgbClr val="FFFFFF"/>
                </a:solidFill>
                <a:latin typeface="Calibri"/>
                <a:cs typeface="Calibri"/>
              </a:rPr>
              <a:t>notable</a:t>
            </a:r>
            <a:r>
              <a:rPr sz="21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40" dirty="0">
                <a:solidFill>
                  <a:srgbClr val="FFFFFF"/>
                </a:solidFill>
                <a:latin typeface="Calibri"/>
                <a:cs typeface="Calibri"/>
              </a:rPr>
              <a:t>dip</a:t>
            </a:r>
            <a:r>
              <a:rPr sz="21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2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100" spc="114" dirty="0">
                <a:solidFill>
                  <a:srgbClr val="FFFFFF"/>
                </a:solidFill>
                <a:latin typeface="Calibri"/>
                <a:cs typeface="Calibri"/>
              </a:rPr>
              <a:t>September.</a:t>
            </a:r>
            <a:endParaRPr sz="2100" dirty="0">
              <a:latin typeface="Calibri"/>
              <a:cs typeface="Calibri"/>
            </a:endParaRPr>
          </a:p>
          <a:p>
            <a:pPr marL="12700" marR="832485">
              <a:lnSpc>
                <a:spcPct val="113100"/>
              </a:lnSpc>
            </a:pPr>
            <a:r>
              <a:rPr sz="2100" spc="114" dirty="0">
                <a:solidFill>
                  <a:srgbClr val="FFFFFF"/>
                </a:solidFill>
                <a:latin typeface="Calibri"/>
                <a:cs typeface="Calibri"/>
              </a:rPr>
              <a:t>Rise</a:t>
            </a:r>
            <a:r>
              <a:rPr sz="21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5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1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60" dirty="0">
                <a:solidFill>
                  <a:srgbClr val="FFFFFF"/>
                </a:solidFill>
                <a:latin typeface="Calibri"/>
                <a:cs typeface="Calibri"/>
              </a:rPr>
              <a:t>October</a:t>
            </a:r>
            <a:r>
              <a:rPr sz="21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80" dirty="0">
                <a:solidFill>
                  <a:srgbClr val="FFFFFF"/>
                </a:solidFill>
                <a:latin typeface="Calibri"/>
                <a:cs typeface="Calibri"/>
              </a:rPr>
              <a:t>followed</a:t>
            </a:r>
            <a:r>
              <a:rPr sz="21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204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1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3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1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20" dirty="0">
                <a:solidFill>
                  <a:srgbClr val="FFFFFF"/>
                </a:solidFill>
                <a:latin typeface="Calibri"/>
                <a:cs typeface="Calibri"/>
              </a:rPr>
              <a:t>decline</a:t>
            </a:r>
            <a:r>
              <a:rPr sz="21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2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100" spc="130" dirty="0">
                <a:solidFill>
                  <a:srgbClr val="FFFFFF"/>
                </a:solidFill>
                <a:latin typeface="Calibri"/>
                <a:cs typeface="Calibri"/>
              </a:rPr>
              <a:t>November</a:t>
            </a:r>
            <a:r>
              <a:rPr sz="21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4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1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50" dirty="0">
                <a:solidFill>
                  <a:srgbClr val="FFFFFF"/>
                </a:solidFill>
                <a:latin typeface="Calibri"/>
                <a:cs typeface="Calibri"/>
              </a:rPr>
              <a:t>subsequent</a:t>
            </a:r>
            <a:r>
              <a:rPr sz="21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30" dirty="0">
                <a:solidFill>
                  <a:srgbClr val="FFFFFF"/>
                </a:solidFill>
                <a:latin typeface="Calibri"/>
                <a:cs typeface="Calibri"/>
              </a:rPr>
              <a:t>increase</a:t>
            </a:r>
            <a:r>
              <a:rPr sz="21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2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100" spc="120" dirty="0">
                <a:solidFill>
                  <a:srgbClr val="FFFFFF"/>
                </a:solidFill>
                <a:latin typeface="Calibri"/>
                <a:cs typeface="Calibri"/>
              </a:rPr>
              <a:t>December.</a:t>
            </a:r>
            <a:endParaRPr sz="2100" dirty="0">
              <a:latin typeface="Calibri"/>
              <a:cs typeface="Calibri"/>
            </a:endParaRPr>
          </a:p>
          <a:p>
            <a:pPr marL="12700" marR="5080">
              <a:lnSpc>
                <a:spcPct val="113100"/>
              </a:lnSpc>
            </a:pPr>
            <a:r>
              <a:rPr sz="2100" b="1" spc="254" dirty="0">
                <a:solidFill>
                  <a:srgbClr val="FFFFFF"/>
                </a:solidFill>
                <a:latin typeface="Calibri"/>
                <a:cs typeface="Calibri"/>
              </a:rPr>
              <a:t>End-</a:t>
            </a:r>
            <a:r>
              <a:rPr sz="2100" b="1" spc="229" dirty="0">
                <a:solidFill>
                  <a:srgbClr val="FFFFFF"/>
                </a:solidFill>
                <a:latin typeface="Calibri"/>
                <a:cs typeface="Calibri"/>
              </a:rPr>
              <a:t>of-</a:t>
            </a:r>
            <a:r>
              <a:rPr sz="2100" b="1" spc="160" dirty="0">
                <a:solidFill>
                  <a:srgbClr val="FFFFFF"/>
                </a:solidFill>
                <a:latin typeface="Calibri"/>
                <a:cs typeface="Calibri"/>
              </a:rPr>
              <a:t>Year</a:t>
            </a:r>
            <a:r>
              <a:rPr sz="210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b="1" spc="100" dirty="0">
                <a:solidFill>
                  <a:srgbClr val="FFFFFF"/>
                </a:solidFill>
                <a:latin typeface="Calibri"/>
                <a:cs typeface="Calibri"/>
              </a:rPr>
              <a:t>Behavior</a:t>
            </a:r>
            <a:r>
              <a:rPr sz="2100" spc="1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1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55" dirty="0">
                <a:solidFill>
                  <a:srgbClr val="FFFFFF"/>
                </a:solidFill>
                <a:latin typeface="Calibri"/>
                <a:cs typeface="Calibri"/>
              </a:rPr>
              <a:t>Decrease</a:t>
            </a:r>
            <a:r>
              <a:rPr sz="21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5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1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70" dirty="0">
                <a:solidFill>
                  <a:srgbClr val="FFFFFF"/>
                </a:solidFill>
                <a:latin typeface="Calibri"/>
                <a:cs typeface="Calibri"/>
              </a:rPr>
              <a:t>total </a:t>
            </a:r>
            <a:r>
              <a:rPr sz="2100" spc="155" dirty="0">
                <a:solidFill>
                  <a:srgbClr val="FFFFFF"/>
                </a:solidFill>
                <a:latin typeface="Calibri"/>
                <a:cs typeface="Calibri"/>
              </a:rPr>
              <a:t>payouts</a:t>
            </a:r>
            <a:r>
              <a:rPr sz="21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5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1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30" dirty="0">
                <a:solidFill>
                  <a:srgbClr val="FFFFFF"/>
                </a:solidFill>
                <a:latin typeface="Calibri"/>
                <a:cs typeface="Calibri"/>
              </a:rPr>
              <a:t>November</a:t>
            </a:r>
            <a:r>
              <a:rPr sz="21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4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1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25" dirty="0">
                <a:solidFill>
                  <a:srgbClr val="FFFFFF"/>
                </a:solidFill>
                <a:latin typeface="Calibri"/>
                <a:cs typeface="Calibri"/>
              </a:rPr>
              <a:t>December,</a:t>
            </a:r>
            <a:r>
              <a:rPr sz="21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35" dirty="0">
                <a:solidFill>
                  <a:srgbClr val="FFFFFF"/>
                </a:solidFill>
                <a:latin typeface="Calibri"/>
                <a:cs typeface="Calibri"/>
              </a:rPr>
              <a:t>possibly </a:t>
            </a:r>
            <a:r>
              <a:rPr sz="2100" spc="110" dirty="0">
                <a:solidFill>
                  <a:srgbClr val="FFFFFF"/>
                </a:solidFill>
                <a:latin typeface="Calibri"/>
                <a:cs typeface="Calibri"/>
              </a:rPr>
              <a:t>indicating</a:t>
            </a:r>
            <a:r>
              <a:rPr sz="21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25" dirty="0">
                <a:solidFill>
                  <a:srgbClr val="FFFFFF"/>
                </a:solidFill>
                <a:latin typeface="Calibri"/>
                <a:cs typeface="Calibri"/>
              </a:rPr>
              <a:t>seasonal</a:t>
            </a:r>
            <a:r>
              <a:rPr sz="21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60" dirty="0">
                <a:solidFill>
                  <a:srgbClr val="FFFFFF"/>
                </a:solidFill>
                <a:latin typeface="Calibri"/>
                <a:cs typeface="Calibri"/>
              </a:rPr>
              <a:t>decrease</a:t>
            </a:r>
            <a:r>
              <a:rPr sz="21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5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10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25" dirty="0">
                <a:solidFill>
                  <a:srgbClr val="FFFFFF"/>
                </a:solidFill>
                <a:latin typeface="Calibri"/>
                <a:cs typeface="Calibri"/>
              </a:rPr>
              <a:t>activity</a:t>
            </a:r>
            <a:r>
              <a:rPr sz="210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4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100" spc="135" dirty="0">
                <a:solidFill>
                  <a:srgbClr val="FFFFFF"/>
                </a:solidFill>
                <a:latin typeface="Calibri"/>
                <a:cs typeface="Calibri"/>
              </a:rPr>
              <a:t>policy</a:t>
            </a:r>
            <a:r>
              <a:rPr sz="21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20" dirty="0">
                <a:solidFill>
                  <a:srgbClr val="FFFFFF"/>
                </a:solidFill>
                <a:latin typeface="Calibri"/>
                <a:cs typeface="Calibri"/>
              </a:rPr>
              <a:t>changes.</a:t>
            </a:r>
            <a:endParaRPr sz="2100" dirty="0">
              <a:latin typeface="Calibri"/>
              <a:cs typeface="Calibri"/>
            </a:endParaRPr>
          </a:p>
          <a:p>
            <a:pPr marL="12700" marR="113664">
              <a:lnSpc>
                <a:spcPct val="113100"/>
              </a:lnSpc>
            </a:pPr>
            <a:r>
              <a:rPr sz="2100" b="1" spc="95" dirty="0">
                <a:solidFill>
                  <a:srgbClr val="FFFFFF"/>
                </a:solidFill>
                <a:latin typeface="Calibri"/>
                <a:cs typeface="Calibri"/>
              </a:rPr>
              <a:t>Volatility</a:t>
            </a:r>
            <a:r>
              <a:rPr sz="2100" spc="9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1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80" dirty="0">
                <a:solidFill>
                  <a:srgbClr val="FFFFFF"/>
                </a:solidFill>
                <a:latin typeface="Calibri"/>
                <a:cs typeface="Calibri"/>
              </a:rPr>
              <a:t>Monthly</a:t>
            </a:r>
            <a:r>
              <a:rPr sz="21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65" dirty="0">
                <a:solidFill>
                  <a:srgbClr val="FFFFFF"/>
                </a:solidFill>
                <a:latin typeface="Calibri"/>
                <a:cs typeface="Calibri"/>
              </a:rPr>
              <a:t>changes</a:t>
            </a:r>
            <a:r>
              <a:rPr sz="21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60" dirty="0">
                <a:solidFill>
                  <a:srgbClr val="FFFFFF"/>
                </a:solidFill>
                <a:latin typeface="Calibri"/>
                <a:cs typeface="Calibri"/>
              </a:rPr>
              <a:t>suggest</a:t>
            </a:r>
            <a:r>
              <a:rPr sz="21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45" dirty="0">
                <a:solidFill>
                  <a:srgbClr val="FFFFFF"/>
                </a:solidFill>
                <a:latin typeface="Calibri"/>
                <a:cs typeface="Calibri"/>
              </a:rPr>
              <a:t>volatility, </a:t>
            </a:r>
            <a:r>
              <a:rPr sz="2100" spc="145" dirty="0">
                <a:solidFill>
                  <a:srgbClr val="FFFFFF"/>
                </a:solidFill>
                <a:latin typeface="Calibri"/>
                <a:cs typeface="Calibri"/>
              </a:rPr>
              <a:t>possibly</a:t>
            </a:r>
            <a:r>
              <a:rPr sz="21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45" dirty="0">
                <a:solidFill>
                  <a:srgbClr val="FFFFFF"/>
                </a:solidFill>
                <a:latin typeface="Calibri"/>
                <a:cs typeface="Calibri"/>
              </a:rPr>
              <a:t>due</a:t>
            </a:r>
            <a:r>
              <a:rPr sz="21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14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1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14" dirty="0">
                <a:solidFill>
                  <a:srgbClr val="FFFFFF"/>
                </a:solidFill>
                <a:latin typeface="Calibri"/>
                <a:cs typeface="Calibri"/>
              </a:rPr>
              <a:t>market</a:t>
            </a:r>
            <a:r>
              <a:rPr sz="21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05" dirty="0">
                <a:solidFill>
                  <a:srgbClr val="FFFFFF"/>
                </a:solidFill>
                <a:latin typeface="Calibri"/>
                <a:cs typeface="Calibri"/>
              </a:rPr>
              <a:t>conditions,</a:t>
            </a:r>
            <a:r>
              <a:rPr sz="21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40" dirty="0">
                <a:solidFill>
                  <a:srgbClr val="FFFFFF"/>
                </a:solidFill>
                <a:latin typeface="Calibri"/>
                <a:cs typeface="Calibri"/>
              </a:rPr>
              <a:t>business cycles,</a:t>
            </a:r>
            <a:r>
              <a:rPr sz="21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7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1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155" dirty="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sz="2100" spc="90" dirty="0">
                <a:solidFill>
                  <a:srgbClr val="FFFFFF"/>
                </a:solidFill>
                <a:latin typeface="Calibri"/>
                <a:cs typeface="Calibri"/>
              </a:rPr>
              <a:t> events.</a:t>
            </a:r>
            <a:endParaRPr sz="21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75874" y="-8747"/>
            <a:ext cx="4337058" cy="21485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8746" y="8378180"/>
            <a:ext cx="3438384" cy="191756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0" y="801270"/>
            <a:ext cx="8829674" cy="8458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8626" y="1631301"/>
            <a:ext cx="76200" cy="761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8626" y="2602851"/>
            <a:ext cx="76200" cy="76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8626" y="3574401"/>
            <a:ext cx="76200" cy="761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8626" y="5193651"/>
            <a:ext cx="76200" cy="761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8626" y="6489051"/>
            <a:ext cx="76200" cy="761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8626" y="7460601"/>
            <a:ext cx="76200" cy="761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8626" y="8756001"/>
            <a:ext cx="76200" cy="761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42917" y="1457000"/>
            <a:ext cx="7686040" cy="77978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93345">
              <a:lnSpc>
                <a:spcPct val="114900"/>
              </a:lnSpc>
              <a:spcBef>
                <a:spcPts val="90"/>
              </a:spcBef>
            </a:pP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High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25" dirty="0">
                <a:solidFill>
                  <a:srgbClr val="FFFAFA"/>
                </a:solidFill>
                <a:latin typeface="Calibri"/>
                <a:cs typeface="Calibri"/>
              </a:rPr>
              <a:t>Activity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20" dirty="0">
                <a:solidFill>
                  <a:srgbClr val="FFFAFA"/>
                </a:solidFill>
                <a:latin typeface="Calibri"/>
                <a:cs typeface="Calibri"/>
              </a:rPr>
              <a:t>Sectors: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90" dirty="0">
                <a:solidFill>
                  <a:srgbClr val="FFFAFA"/>
                </a:solidFill>
                <a:latin typeface="Calibri"/>
                <a:cs typeface="Calibri"/>
              </a:rPr>
              <a:t>Ticket,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30" dirty="0">
                <a:solidFill>
                  <a:srgbClr val="FFFAFA"/>
                </a:solidFill>
                <a:latin typeface="Calibri"/>
                <a:cs typeface="Calibri"/>
              </a:rPr>
              <a:t>Concerts,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10" dirty="0">
                <a:solidFill>
                  <a:srgbClr val="FFFAFA"/>
                </a:solidFill>
                <a:latin typeface="Calibri"/>
                <a:cs typeface="Calibri"/>
              </a:rPr>
              <a:t>Sports,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40" dirty="0">
                <a:solidFill>
                  <a:srgbClr val="FFFAFA"/>
                </a:solidFill>
                <a:latin typeface="Calibri"/>
                <a:cs typeface="Calibri"/>
              </a:rPr>
              <a:t>and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05" dirty="0">
                <a:solidFill>
                  <a:srgbClr val="FFFAFA"/>
                </a:solidFill>
                <a:latin typeface="Calibri"/>
                <a:cs typeface="Calibri"/>
              </a:rPr>
              <a:t>Movies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14" dirty="0">
                <a:solidFill>
                  <a:srgbClr val="FFFAFA"/>
                </a:solidFill>
                <a:latin typeface="Calibri"/>
                <a:cs typeface="Calibri"/>
              </a:rPr>
              <a:t>dominate payouts,</a:t>
            </a:r>
            <a:r>
              <a:rPr sz="1850" spc="8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nearing</a:t>
            </a:r>
            <a:r>
              <a:rPr sz="1850" spc="9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250" dirty="0">
                <a:solidFill>
                  <a:srgbClr val="FFFAFA"/>
                </a:solidFill>
                <a:latin typeface="Calibri"/>
                <a:cs typeface="Calibri"/>
              </a:rPr>
              <a:t>$200</a:t>
            </a:r>
            <a:r>
              <a:rPr sz="1850" spc="9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-10" dirty="0">
                <a:solidFill>
                  <a:srgbClr val="FFFAFA"/>
                </a:solidFill>
                <a:latin typeface="Calibri"/>
                <a:cs typeface="Calibri"/>
              </a:rPr>
              <a:t>million.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50" spc="110" dirty="0">
                <a:solidFill>
                  <a:srgbClr val="FFFAFA"/>
                </a:solidFill>
                <a:latin typeface="Calibri"/>
                <a:cs typeface="Calibri"/>
              </a:rPr>
              <a:t>Notable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05" dirty="0">
                <a:solidFill>
                  <a:srgbClr val="FFFAFA"/>
                </a:solidFill>
                <a:latin typeface="Calibri"/>
                <a:cs typeface="Calibri"/>
              </a:rPr>
              <a:t>Recipients: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05" dirty="0">
                <a:solidFill>
                  <a:srgbClr val="FFFAFA"/>
                </a:solidFill>
                <a:latin typeface="Calibri"/>
                <a:cs typeface="Calibri"/>
              </a:rPr>
              <a:t>Professional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50" dirty="0">
                <a:solidFill>
                  <a:srgbClr val="FFFAFA"/>
                </a:solidFill>
                <a:latin typeface="Calibri"/>
                <a:cs typeface="Calibri"/>
              </a:rPr>
              <a:t>Services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40" dirty="0">
                <a:solidFill>
                  <a:srgbClr val="FFFAFA"/>
                </a:solidFill>
                <a:latin typeface="Calibri"/>
                <a:cs typeface="Calibri"/>
              </a:rPr>
              <a:t>and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75" dirty="0">
                <a:solidFill>
                  <a:srgbClr val="FFFAFA"/>
                </a:solidFill>
                <a:latin typeface="Calibri"/>
                <a:cs typeface="Calibri"/>
              </a:rPr>
              <a:t>Non-</a:t>
            </a:r>
            <a:r>
              <a:rPr sz="1850" spc="105" dirty="0">
                <a:solidFill>
                  <a:srgbClr val="FFFAFA"/>
                </a:solidFill>
                <a:latin typeface="Calibri"/>
                <a:cs typeface="Calibri"/>
              </a:rPr>
              <a:t>profits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14" dirty="0">
                <a:solidFill>
                  <a:srgbClr val="FFFAFA"/>
                </a:solidFill>
                <a:latin typeface="Calibri"/>
                <a:cs typeface="Calibri"/>
              </a:rPr>
              <a:t>receive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850" spc="240" dirty="0">
                <a:solidFill>
                  <a:srgbClr val="FFFAFA"/>
                </a:solidFill>
                <a:latin typeface="Calibri"/>
                <a:cs typeface="Calibri"/>
              </a:rPr>
              <a:t>$50</a:t>
            </a:r>
            <a:r>
              <a:rPr sz="1850" spc="12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14" dirty="0">
                <a:solidFill>
                  <a:srgbClr val="FFFAFA"/>
                </a:solidFill>
                <a:latin typeface="Calibri"/>
                <a:cs typeface="Calibri"/>
              </a:rPr>
              <a:t>to</a:t>
            </a:r>
            <a:r>
              <a:rPr sz="1850" spc="13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20" dirty="0">
                <a:solidFill>
                  <a:srgbClr val="FFFAFA"/>
                </a:solidFill>
                <a:latin typeface="Calibri"/>
                <a:cs typeface="Calibri"/>
              </a:rPr>
              <a:t>$100</a:t>
            </a:r>
            <a:r>
              <a:rPr sz="1850" spc="13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FFFAFA"/>
                </a:solidFill>
                <a:latin typeface="Calibri"/>
                <a:cs typeface="Calibri"/>
              </a:rPr>
              <a:t>million,</a:t>
            </a:r>
            <a:r>
              <a:rPr sz="1850" spc="13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10" dirty="0">
                <a:solidFill>
                  <a:srgbClr val="FFFAFA"/>
                </a:solidFill>
                <a:latin typeface="Calibri"/>
                <a:cs typeface="Calibri"/>
              </a:rPr>
              <a:t>indicating</a:t>
            </a:r>
            <a:r>
              <a:rPr sz="1850" spc="12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05" dirty="0">
                <a:solidFill>
                  <a:srgbClr val="FFFAFA"/>
                </a:solidFill>
                <a:latin typeface="Calibri"/>
                <a:cs typeface="Calibri"/>
              </a:rPr>
              <a:t>significant</a:t>
            </a:r>
            <a:r>
              <a:rPr sz="1850" spc="13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funding</a:t>
            </a:r>
            <a:r>
              <a:rPr sz="1850" spc="13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80" dirty="0">
                <a:solidFill>
                  <a:srgbClr val="FFFAFA"/>
                </a:solidFill>
                <a:latin typeface="Calibri"/>
                <a:cs typeface="Calibri"/>
              </a:rPr>
              <a:t>or</a:t>
            </a:r>
            <a:r>
              <a:rPr sz="1850" spc="13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75" dirty="0">
                <a:solidFill>
                  <a:srgbClr val="FFFAFA"/>
                </a:solidFill>
                <a:latin typeface="Calibri"/>
                <a:cs typeface="Calibri"/>
              </a:rPr>
              <a:t>grants.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850">
              <a:latin typeface="Calibri"/>
              <a:cs typeface="Calibri"/>
            </a:endParaRPr>
          </a:p>
          <a:p>
            <a:pPr marL="12700" marR="92710">
              <a:lnSpc>
                <a:spcPct val="114900"/>
              </a:lnSpc>
              <a:spcBef>
                <a:spcPts val="5"/>
              </a:spcBef>
            </a:pPr>
            <a:r>
              <a:rPr sz="1850" spc="105" dirty="0">
                <a:solidFill>
                  <a:srgbClr val="FFFAFA"/>
                </a:solidFill>
                <a:latin typeface="Calibri"/>
                <a:cs typeface="Calibri"/>
              </a:rPr>
              <a:t>Moderate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40" dirty="0">
                <a:solidFill>
                  <a:srgbClr val="FFFAFA"/>
                </a:solidFill>
                <a:latin typeface="Calibri"/>
                <a:cs typeface="Calibri"/>
              </a:rPr>
              <a:t>Payouts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70" dirty="0">
                <a:solidFill>
                  <a:srgbClr val="FFFAFA"/>
                </a:solidFill>
                <a:latin typeface="Calibri"/>
                <a:cs typeface="Calibri"/>
              </a:rPr>
              <a:t>Across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20" dirty="0">
                <a:solidFill>
                  <a:srgbClr val="FFFAFA"/>
                </a:solidFill>
                <a:latin typeface="Calibri"/>
                <a:cs typeface="Calibri"/>
              </a:rPr>
              <a:t>Diverse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85" dirty="0">
                <a:solidFill>
                  <a:srgbClr val="FFFAFA"/>
                </a:solidFill>
                <a:latin typeface="Calibri"/>
                <a:cs typeface="Calibri"/>
              </a:rPr>
              <a:t>Industries: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60" dirty="0">
                <a:solidFill>
                  <a:srgbClr val="FFFAFA"/>
                </a:solidFill>
                <a:latin typeface="Calibri"/>
                <a:cs typeface="Calibri"/>
              </a:rPr>
              <a:t>Sectors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60" dirty="0">
                <a:solidFill>
                  <a:srgbClr val="FFFAFA"/>
                </a:solidFill>
                <a:latin typeface="Calibri"/>
                <a:cs typeface="Calibri"/>
              </a:rPr>
              <a:t>like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55" dirty="0">
                <a:solidFill>
                  <a:srgbClr val="FFFAFA"/>
                </a:solidFill>
                <a:latin typeface="Calibri"/>
                <a:cs typeface="Calibri"/>
              </a:rPr>
              <a:t>"Other </a:t>
            </a:r>
            <a:r>
              <a:rPr sz="1850" spc="105" dirty="0">
                <a:solidFill>
                  <a:srgbClr val="FFFAFA"/>
                </a:solidFill>
                <a:latin typeface="Calibri"/>
                <a:cs typeface="Calibri"/>
              </a:rPr>
              <a:t>Services"</a:t>
            </a:r>
            <a:r>
              <a:rPr sz="1850" spc="9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10" dirty="0">
                <a:solidFill>
                  <a:srgbClr val="FFFAFA"/>
                </a:solidFill>
                <a:latin typeface="Calibri"/>
                <a:cs typeface="Calibri"/>
              </a:rPr>
              <a:t>&amp;</a:t>
            </a:r>
            <a:r>
              <a:rPr sz="1850" spc="9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45" dirty="0">
                <a:solidFill>
                  <a:srgbClr val="FFFAFA"/>
                </a:solidFill>
                <a:latin typeface="Calibri"/>
                <a:cs typeface="Calibri"/>
              </a:rPr>
              <a:t>"Content,"</a:t>
            </a:r>
            <a:r>
              <a:rPr sz="1850" spc="9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80" dirty="0">
                <a:solidFill>
                  <a:srgbClr val="FFFAFA"/>
                </a:solidFill>
                <a:latin typeface="Calibri"/>
                <a:cs typeface="Calibri"/>
              </a:rPr>
              <a:t>"Food</a:t>
            </a:r>
            <a:r>
              <a:rPr sz="1850" spc="9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10" dirty="0">
                <a:solidFill>
                  <a:srgbClr val="FFFAFA"/>
                </a:solidFill>
                <a:latin typeface="Calibri"/>
                <a:cs typeface="Calibri"/>
              </a:rPr>
              <a:t>&amp;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65" dirty="0">
                <a:solidFill>
                  <a:srgbClr val="FFFAFA"/>
                </a:solidFill>
                <a:latin typeface="Calibri"/>
                <a:cs typeface="Calibri"/>
              </a:rPr>
              <a:t>Beverage,"</a:t>
            </a:r>
            <a:r>
              <a:rPr sz="1850" spc="9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50" dirty="0">
                <a:solidFill>
                  <a:srgbClr val="FFFAFA"/>
                </a:solidFill>
                <a:latin typeface="Calibri"/>
                <a:cs typeface="Calibri"/>
              </a:rPr>
              <a:t>"Travel</a:t>
            </a:r>
            <a:r>
              <a:rPr sz="1850" spc="9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10" dirty="0">
                <a:solidFill>
                  <a:srgbClr val="FFFAFA"/>
                </a:solidFill>
                <a:latin typeface="Calibri"/>
                <a:cs typeface="Calibri"/>
              </a:rPr>
              <a:t>&amp;</a:t>
            </a:r>
            <a:r>
              <a:rPr sz="1850" spc="9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55" dirty="0">
                <a:solidFill>
                  <a:srgbClr val="FFFAFA"/>
                </a:solidFill>
                <a:latin typeface="Calibri"/>
                <a:cs typeface="Calibri"/>
              </a:rPr>
              <a:t>Hospitality," </a:t>
            </a:r>
            <a:r>
              <a:rPr sz="1850" spc="45" dirty="0">
                <a:solidFill>
                  <a:srgbClr val="FFFAFA"/>
                </a:solidFill>
                <a:latin typeface="Calibri"/>
                <a:cs typeface="Calibri"/>
              </a:rPr>
              <a:t>"Healthcare,"</a:t>
            </a:r>
            <a:r>
              <a:rPr sz="1850" spc="9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40" dirty="0">
                <a:solidFill>
                  <a:srgbClr val="FFFAFA"/>
                </a:solidFill>
                <a:latin typeface="Calibri"/>
                <a:cs typeface="Calibri"/>
              </a:rPr>
              <a:t>and</a:t>
            </a:r>
            <a:r>
              <a:rPr sz="1850" spc="9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70" dirty="0">
                <a:solidFill>
                  <a:srgbClr val="FFFAFA"/>
                </a:solidFill>
                <a:latin typeface="Calibri"/>
                <a:cs typeface="Calibri"/>
              </a:rPr>
              <a:t>"Education"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30" dirty="0">
                <a:solidFill>
                  <a:srgbClr val="FFFAFA"/>
                </a:solidFill>
                <a:latin typeface="Calibri"/>
                <a:cs typeface="Calibri"/>
              </a:rPr>
              <a:t>show</a:t>
            </a:r>
            <a:r>
              <a:rPr sz="1850" spc="9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30" dirty="0">
                <a:solidFill>
                  <a:srgbClr val="FFFAFA"/>
                </a:solidFill>
                <a:latin typeface="Calibri"/>
                <a:cs typeface="Calibri"/>
              </a:rPr>
              <a:t>moderate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50" dirty="0">
                <a:solidFill>
                  <a:srgbClr val="FFFAFA"/>
                </a:solidFill>
                <a:latin typeface="Calibri"/>
                <a:cs typeface="Calibri"/>
              </a:rPr>
              <a:t>payouts</a:t>
            </a:r>
            <a:r>
              <a:rPr sz="1850" spc="9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10" dirty="0">
                <a:solidFill>
                  <a:srgbClr val="FFFAFA"/>
                </a:solidFill>
                <a:latin typeface="Calibri"/>
                <a:cs typeface="Calibri"/>
              </a:rPr>
              <a:t>around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65" dirty="0">
                <a:solidFill>
                  <a:srgbClr val="FFFAFA"/>
                </a:solidFill>
                <a:latin typeface="Calibri"/>
                <a:cs typeface="Calibri"/>
              </a:rPr>
              <a:t>$25</a:t>
            </a:r>
            <a:r>
              <a:rPr sz="1850" spc="90" dirty="0">
                <a:solidFill>
                  <a:srgbClr val="FFFAFA"/>
                </a:solidFill>
                <a:latin typeface="Calibri"/>
                <a:cs typeface="Calibri"/>
              </a:rPr>
              <a:t> to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850" spc="240" dirty="0">
                <a:solidFill>
                  <a:srgbClr val="FFFAFA"/>
                </a:solidFill>
                <a:latin typeface="Calibri"/>
                <a:cs typeface="Calibri"/>
              </a:rPr>
              <a:t>$50</a:t>
            </a:r>
            <a:r>
              <a:rPr sz="1850" spc="8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-10" dirty="0">
                <a:solidFill>
                  <a:srgbClr val="FFFAFA"/>
                </a:solidFill>
                <a:latin typeface="Calibri"/>
                <a:cs typeface="Calibri"/>
              </a:rPr>
              <a:t>million.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850">
              <a:latin typeface="Calibri"/>
              <a:cs typeface="Calibri"/>
            </a:endParaRPr>
          </a:p>
          <a:p>
            <a:pPr marL="12700" marR="202565">
              <a:lnSpc>
                <a:spcPct val="114900"/>
              </a:lnSpc>
            </a:pPr>
            <a:r>
              <a:rPr sz="1850" spc="114" dirty="0">
                <a:solidFill>
                  <a:srgbClr val="FFFAFA"/>
                </a:solidFill>
                <a:latin typeface="Calibri"/>
                <a:cs typeface="Calibri"/>
              </a:rPr>
              <a:t>Lower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50" dirty="0">
                <a:solidFill>
                  <a:srgbClr val="FFFAFA"/>
                </a:solidFill>
                <a:latin typeface="Calibri"/>
                <a:cs typeface="Calibri"/>
              </a:rPr>
              <a:t>End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05" dirty="0">
                <a:solidFill>
                  <a:srgbClr val="FFFAFA"/>
                </a:solidFill>
                <a:latin typeface="Calibri"/>
                <a:cs typeface="Calibri"/>
              </a:rPr>
              <a:t>Payouts: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05" dirty="0">
                <a:solidFill>
                  <a:srgbClr val="FFFAFA"/>
                </a:solidFill>
                <a:latin typeface="Calibri"/>
                <a:cs typeface="Calibri"/>
              </a:rPr>
              <a:t>Industries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60" dirty="0">
                <a:solidFill>
                  <a:srgbClr val="FFFAFA"/>
                </a:solidFill>
                <a:latin typeface="Calibri"/>
                <a:cs typeface="Calibri"/>
              </a:rPr>
              <a:t>like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70" dirty="0">
                <a:solidFill>
                  <a:srgbClr val="FFFAFA"/>
                </a:solidFill>
                <a:latin typeface="Calibri"/>
                <a:cs typeface="Calibri"/>
              </a:rPr>
              <a:t>"Direct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85" dirty="0">
                <a:solidFill>
                  <a:srgbClr val="FFFAFA"/>
                </a:solidFill>
                <a:latin typeface="Calibri"/>
                <a:cs typeface="Calibri"/>
              </a:rPr>
              <a:t>Services,"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65" dirty="0">
                <a:solidFill>
                  <a:srgbClr val="FFFAFA"/>
                </a:solidFill>
                <a:latin typeface="Calibri"/>
                <a:cs typeface="Calibri"/>
              </a:rPr>
              <a:t>"Other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-10" dirty="0">
                <a:solidFill>
                  <a:srgbClr val="FFFAFA"/>
                </a:solidFill>
                <a:latin typeface="Calibri"/>
                <a:cs typeface="Calibri"/>
              </a:rPr>
              <a:t>Retail," </a:t>
            </a:r>
            <a:r>
              <a:rPr sz="1850" dirty="0">
                <a:solidFill>
                  <a:srgbClr val="FFFAFA"/>
                </a:solidFill>
                <a:latin typeface="Calibri"/>
                <a:cs typeface="Calibri"/>
              </a:rPr>
              <a:t>"Real</a:t>
            </a:r>
            <a:r>
              <a:rPr sz="1850" spc="114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60" dirty="0">
                <a:solidFill>
                  <a:srgbClr val="FFFAFA"/>
                </a:solidFill>
                <a:latin typeface="Calibri"/>
                <a:cs typeface="Calibri"/>
              </a:rPr>
              <a:t>Estate,"</a:t>
            </a:r>
            <a:r>
              <a:rPr sz="1850" spc="114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65" dirty="0">
                <a:solidFill>
                  <a:srgbClr val="FFFAFA"/>
                </a:solidFill>
                <a:latin typeface="Calibri"/>
                <a:cs typeface="Calibri"/>
              </a:rPr>
              <a:t>"Financial</a:t>
            </a:r>
            <a:r>
              <a:rPr sz="1850" spc="114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85" dirty="0">
                <a:solidFill>
                  <a:srgbClr val="FFFAFA"/>
                </a:solidFill>
                <a:latin typeface="Calibri"/>
                <a:cs typeface="Calibri"/>
              </a:rPr>
              <a:t>Services,"</a:t>
            </a:r>
            <a:r>
              <a:rPr sz="1850" spc="114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40" dirty="0">
                <a:solidFill>
                  <a:srgbClr val="FFFAFA"/>
                </a:solidFill>
                <a:latin typeface="Calibri"/>
                <a:cs typeface="Calibri"/>
              </a:rPr>
              <a:t>and</a:t>
            </a:r>
            <a:r>
              <a:rPr sz="1850" spc="12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45" dirty="0">
                <a:solidFill>
                  <a:srgbClr val="FFFAFA"/>
                </a:solidFill>
                <a:latin typeface="Calibri"/>
                <a:cs typeface="Calibri"/>
              </a:rPr>
              <a:t>"Internet</a:t>
            </a:r>
            <a:r>
              <a:rPr sz="1850" spc="114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10" dirty="0">
                <a:solidFill>
                  <a:srgbClr val="FFFAFA"/>
                </a:solidFill>
                <a:latin typeface="Calibri"/>
                <a:cs typeface="Calibri"/>
              </a:rPr>
              <a:t>Software</a:t>
            </a:r>
            <a:r>
              <a:rPr sz="1850" spc="114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10" dirty="0">
                <a:solidFill>
                  <a:srgbClr val="FFFAFA"/>
                </a:solidFill>
                <a:latin typeface="Calibri"/>
                <a:cs typeface="Calibri"/>
              </a:rPr>
              <a:t>&amp;</a:t>
            </a:r>
            <a:r>
              <a:rPr sz="1850" spc="114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Services" </a:t>
            </a:r>
            <a:r>
              <a:rPr sz="1850" spc="125" dirty="0">
                <a:solidFill>
                  <a:srgbClr val="FFFAFA"/>
                </a:solidFill>
                <a:latin typeface="Calibri"/>
                <a:cs typeface="Calibri"/>
              </a:rPr>
              <a:t>receive</a:t>
            </a:r>
            <a:r>
              <a:rPr sz="1850" spc="9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35" dirty="0">
                <a:solidFill>
                  <a:srgbClr val="FFFAFA"/>
                </a:solidFill>
                <a:latin typeface="Calibri"/>
                <a:cs typeface="Calibri"/>
              </a:rPr>
              <a:t>less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than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65" dirty="0">
                <a:solidFill>
                  <a:srgbClr val="FFFAFA"/>
                </a:solidFill>
                <a:latin typeface="Calibri"/>
                <a:cs typeface="Calibri"/>
              </a:rPr>
              <a:t>$25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-10" dirty="0">
                <a:solidFill>
                  <a:srgbClr val="FFFAFA"/>
                </a:solidFill>
                <a:latin typeface="Calibri"/>
                <a:cs typeface="Calibri"/>
              </a:rPr>
              <a:t>million.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850">
              <a:latin typeface="Calibri"/>
              <a:cs typeface="Calibri"/>
            </a:endParaRPr>
          </a:p>
          <a:p>
            <a:pPr marL="12700" marR="5080">
              <a:lnSpc>
                <a:spcPct val="114900"/>
              </a:lnSpc>
            </a:pPr>
            <a:r>
              <a:rPr sz="1850" spc="90" dirty="0">
                <a:solidFill>
                  <a:srgbClr val="FFFAFA"/>
                </a:solidFill>
                <a:latin typeface="Calibri"/>
                <a:cs typeface="Calibri"/>
              </a:rPr>
              <a:t>Variation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55" dirty="0">
                <a:solidFill>
                  <a:srgbClr val="FFFAFA"/>
                </a:solidFill>
                <a:latin typeface="Calibri"/>
                <a:cs typeface="Calibri"/>
              </a:rPr>
              <a:t>in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05" dirty="0">
                <a:solidFill>
                  <a:srgbClr val="FFFAFA"/>
                </a:solidFill>
                <a:latin typeface="Calibri"/>
                <a:cs typeface="Calibri"/>
              </a:rPr>
              <a:t>Payouts: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05" dirty="0">
                <a:solidFill>
                  <a:srgbClr val="FFFAFA"/>
                </a:solidFill>
                <a:latin typeface="Calibri"/>
                <a:cs typeface="Calibri"/>
              </a:rPr>
              <a:t>Influenced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200" dirty="0">
                <a:solidFill>
                  <a:srgbClr val="FFFAFA"/>
                </a:solidFill>
                <a:latin typeface="Calibri"/>
                <a:cs typeface="Calibri"/>
              </a:rPr>
              <a:t>by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14" dirty="0">
                <a:solidFill>
                  <a:srgbClr val="FFFAFA"/>
                </a:solidFill>
                <a:latin typeface="Calibri"/>
                <a:cs typeface="Calibri"/>
              </a:rPr>
              <a:t>industry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70" dirty="0">
                <a:solidFill>
                  <a:srgbClr val="FFFAFA"/>
                </a:solidFill>
                <a:latin typeface="Calibri"/>
                <a:cs typeface="Calibri"/>
              </a:rPr>
              <a:t>size,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90" dirty="0">
                <a:solidFill>
                  <a:srgbClr val="FFFAFA"/>
                </a:solidFill>
                <a:latin typeface="Calibri"/>
                <a:cs typeface="Calibri"/>
              </a:rPr>
              <a:t>external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factors, </a:t>
            </a:r>
            <a:r>
              <a:rPr sz="1850" spc="114" dirty="0">
                <a:solidFill>
                  <a:srgbClr val="FFFAFA"/>
                </a:solidFill>
                <a:latin typeface="Calibri"/>
                <a:cs typeface="Calibri"/>
              </a:rPr>
              <a:t>and 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operational</a:t>
            </a:r>
            <a:r>
              <a:rPr sz="1850" spc="12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differences.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850">
              <a:latin typeface="Calibri"/>
              <a:cs typeface="Calibri"/>
            </a:endParaRPr>
          </a:p>
          <a:p>
            <a:pPr marL="12700" marR="768985">
              <a:lnSpc>
                <a:spcPct val="114900"/>
              </a:lnSpc>
            </a:pPr>
            <a:r>
              <a:rPr sz="1850" spc="160" dirty="0">
                <a:solidFill>
                  <a:srgbClr val="FFFAFA"/>
                </a:solidFill>
                <a:latin typeface="Calibri"/>
                <a:cs typeface="Calibri"/>
              </a:rPr>
              <a:t>Economic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90" dirty="0">
                <a:solidFill>
                  <a:srgbClr val="FFFAFA"/>
                </a:solidFill>
                <a:latin typeface="Calibri"/>
                <a:cs typeface="Calibri"/>
              </a:rPr>
              <a:t>Indicators: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Higher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50" dirty="0">
                <a:solidFill>
                  <a:srgbClr val="FFFAFA"/>
                </a:solidFill>
                <a:latin typeface="Calibri"/>
                <a:cs typeface="Calibri"/>
              </a:rPr>
              <a:t>payouts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75" dirty="0">
                <a:solidFill>
                  <a:srgbClr val="FFFAFA"/>
                </a:solidFill>
                <a:latin typeface="Calibri"/>
                <a:cs typeface="Calibri"/>
              </a:rPr>
              <a:t>may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signal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40" dirty="0">
                <a:solidFill>
                  <a:srgbClr val="FFFAFA"/>
                </a:solidFill>
                <a:latin typeface="Calibri"/>
                <a:cs typeface="Calibri"/>
              </a:rPr>
              <a:t>robustness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55" dirty="0">
                <a:solidFill>
                  <a:srgbClr val="FFFAFA"/>
                </a:solidFill>
                <a:latin typeface="Calibri"/>
                <a:cs typeface="Calibri"/>
              </a:rPr>
              <a:t>or </a:t>
            </a:r>
            <a:r>
              <a:rPr sz="1850" spc="140" dirty="0">
                <a:solidFill>
                  <a:srgbClr val="FFFAFA"/>
                </a:solidFill>
                <a:latin typeface="Calibri"/>
                <a:cs typeface="Calibri"/>
              </a:rPr>
              <a:t>compensation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05" dirty="0">
                <a:solidFill>
                  <a:srgbClr val="FFFAFA"/>
                </a:solidFill>
                <a:latin typeface="Calibri"/>
                <a:cs typeface="Calibri"/>
              </a:rPr>
              <a:t>issues, </a:t>
            </a:r>
            <a:r>
              <a:rPr sz="1850" spc="65" dirty="0">
                <a:solidFill>
                  <a:srgbClr val="FFFAFA"/>
                </a:solidFill>
                <a:latin typeface="Calibri"/>
                <a:cs typeface="Calibri"/>
              </a:rPr>
              <a:t>while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75" dirty="0">
                <a:solidFill>
                  <a:srgbClr val="FFFAFA"/>
                </a:solidFill>
                <a:latin typeface="Calibri"/>
                <a:cs typeface="Calibri"/>
              </a:rPr>
              <a:t>lower</a:t>
            </a:r>
            <a:r>
              <a:rPr sz="1850" spc="10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50" dirty="0">
                <a:solidFill>
                  <a:srgbClr val="FFFAFA"/>
                </a:solidFill>
                <a:latin typeface="Calibri"/>
                <a:cs typeface="Calibri"/>
              </a:rPr>
              <a:t>payouts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35" dirty="0">
                <a:solidFill>
                  <a:srgbClr val="FFFAFA"/>
                </a:solidFill>
                <a:latin typeface="Calibri"/>
                <a:cs typeface="Calibri"/>
              </a:rPr>
              <a:t>could</a:t>
            </a:r>
            <a:r>
              <a:rPr sz="1850" spc="10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20" dirty="0">
                <a:solidFill>
                  <a:srgbClr val="FFFAFA"/>
                </a:solidFill>
                <a:latin typeface="Calibri"/>
                <a:cs typeface="Calibri"/>
              </a:rPr>
              <a:t>indicate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14" dirty="0">
                <a:solidFill>
                  <a:srgbClr val="FFFAFA"/>
                </a:solidFill>
                <a:latin typeface="Calibri"/>
                <a:cs typeface="Calibri"/>
              </a:rPr>
              <a:t>less </a:t>
            </a:r>
            <a:r>
              <a:rPr sz="1850" spc="160" dirty="0">
                <a:solidFill>
                  <a:srgbClr val="FFFAFA"/>
                </a:solidFill>
                <a:latin typeface="Calibri"/>
                <a:cs typeface="Calibri"/>
              </a:rPr>
              <a:t>economic</a:t>
            </a:r>
            <a:r>
              <a:rPr sz="1850" spc="9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20" dirty="0">
                <a:solidFill>
                  <a:srgbClr val="FFFAFA"/>
                </a:solidFill>
                <a:latin typeface="Calibri"/>
                <a:cs typeface="Calibri"/>
              </a:rPr>
              <a:t>activity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80" dirty="0">
                <a:solidFill>
                  <a:srgbClr val="FFFAFA"/>
                </a:solidFill>
                <a:latin typeface="Calibri"/>
                <a:cs typeface="Calibri"/>
              </a:rPr>
              <a:t>or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smaller scale.</a:t>
            </a:r>
            <a:endParaRPr sz="18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850">
              <a:latin typeface="Calibri"/>
              <a:cs typeface="Calibri"/>
            </a:endParaRPr>
          </a:p>
          <a:p>
            <a:pPr marL="12700" marR="491490">
              <a:lnSpc>
                <a:spcPct val="114900"/>
              </a:lnSpc>
            </a:pPr>
            <a:r>
              <a:rPr sz="1850" spc="145" dirty="0">
                <a:solidFill>
                  <a:srgbClr val="FFFAFA"/>
                </a:solidFill>
                <a:latin typeface="Calibri"/>
                <a:cs typeface="Calibri"/>
              </a:rPr>
              <a:t>Snapshot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of Activity: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20" dirty="0">
                <a:solidFill>
                  <a:srgbClr val="FFFAFA"/>
                </a:solidFill>
                <a:latin typeface="Calibri"/>
                <a:cs typeface="Calibri"/>
              </a:rPr>
              <a:t>Offers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10" dirty="0">
                <a:solidFill>
                  <a:srgbClr val="FFFAFA"/>
                </a:solidFill>
                <a:latin typeface="Calibri"/>
                <a:cs typeface="Calibri"/>
              </a:rPr>
              <a:t>insights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85" dirty="0">
                <a:solidFill>
                  <a:srgbClr val="FFFAFA"/>
                </a:solidFill>
                <a:latin typeface="Calibri"/>
                <a:cs typeface="Calibri"/>
              </a:rPr>
              <a:t>into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60" dirty="0">
                <a:solidFill>
                  <a:srgbClr val="FFFAFA"/>
                </a:solidFill>
                <a:latin typeface="Calibri"/>
                <a:cs typeface="Calibri"/>
              </a:rPr>
              <a:t>economic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90" dirty="0">
                <a:solidFill>
                  <a:srgbClr val="FFFAFA"/>
                </a:solidFill>
                <a:latin typeface="Calibri"/>
                <a:cs typeface="Calibri"/>
              </a:rPr>
              <a:t>health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55" dirty="0">
                <a:solidFill>
                  <a:srgbClr val="FFFAFA"/>
                </a:solidFill>
                <a:latin typeface="Calibri"/>
                <a:cs typeface="Calibri"/>
              </a:rPr>
              <a:t>across sectors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70" dirty="0">
                <a:solidFill>
                  <a:srgbClr val="FFFAFA"/>
                </a:solidFill>
                <a:latin typeface="Calibri"/>
                <a:cs typeface="Calibri"/>
              </a:rPr>
              <a:t>for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20" dirty="0">
                <a:solidFill>
                  <a:srgbClr val="FFFAFA"/>
                </a:solidFill>
                <a:latin typeface="Calibri"/>
                <a:cs typeface="Calibri"/>
              </a:rPr>
              <a:t>stakeholders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140" dirty="0">
                <a:solidFill>
                  <a:srgbClr val="FFFAFA"/>
                </a:solidFill>
                <a:latin typeface="Calibri"/>
                <a:cs typeface="Calibri"/>
              </a:rPr>
              <a:t>and</a:t>
            </a:r>
            <a:r>
              <a:rPr sz="1850" spc="100" dirty="0">
                <a:solidFill>
                  <a:srgbClr val="FFFAFA"/>
                </a:solidFill>
                <a:latin typeface="Calibri"/>
                <a:cs typeface="Calibri"/>
              </a:rPr>
              <a:t> </a:t>
            </a:r>
            <a:r>
              <a:rPr sz="1850" spc="95" dirty="0">
                <a:solidFill>
                  <a:srgbClr val="FFFAFA"/>
                </a:solidFill>
                <a:latin typeface="Calibri"/>
                <a:cs typeface="Calibri"/>
              </a:rPr>
              <a:t>analysts.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04737" y="558888"/>
            <a:ext cx="7123430" cy="700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400" spc="135" dirty="0"/>
              <a:t>Total</a:t>
            </a:r>
            <a:r>
              <a:rPr sz="4400" spc="170" dirty="0"/>
              <a:t> </a:t>
            </a:r>
            <a:r>
              <a:rPr sz="4400" dirty="0"/>
              <a:t>Payouts</a:t>
            </a:r>
            <a:r>
              <a:rPr sz="4400" spc="175" dirty="0"/>
              <a:t> </a:t>
            </a:r>
            <a:r>
              <a:rPr sz="4400" spc="125" dirty="0"/>
              <a:t>by</a:t>
            </a:r>
            <a:r>
              <a:rPr sz="4400" spc="170" dirty="0"/>
              <a:t> </a:t>
            </a:r>
            <a:r>
              <a:rPr sz="4400" spc="-10" dirty="0"/>
              <a:t>Industry</a:t>
            </a:r>
            <a:endParaRPr sz="4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75874" y="-8747"/>
            <a:ext cx="4337058" cy="214852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8746" y="1456412"/>
            <a:ext cx="16595090" cy="8839835"/>
            <a:chOff x="-8746" y="1456412"/>
            <a:chExt cx="16595090" cy="88398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746" y="8378180"/>
              <a:ext cx="3438384" cy="191756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7903" y="1456412"/>
              <a:ext cx="13877924" cy="74580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520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400" spc="135" dirty="0"/>
              <a:t>Total</a:t>
            </a:r>
            <a:r>
              <a:rPr sz="4400" spc="170" dirty="0"/>
              <a:t> </a:t>
            </a:r>
            <a:r>
              <a:rPr sz="4400" dirty="0"/>
              <a:t>Payouts</a:t>
            </a:r>
            <a:r>
              <a:rPr sz="4400" spc="175" dirty="0"/>
              <a:t> </a:t>
            </a:r>
            <a:r>
              <a:rPr sz="4400" spc="125" dirty="0"/>
              <a:t>by</a:t>
            </a:r>
            <a:r>
              <a:rPr sz="4400" spc="170" dirty="0"/>
              <a:t> </a:t>
            </a:r>
            <a:r>
              <a:rPr sz="4400" spc="114" dirty="0"/>
              <a:t>Country</a:t>
            </a:r>
            <a:endParaRPr sz="440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pc="105" dirty="0"/>
              <a:t>US</a:t>
            </a:r>
            <a:r>
              <a:rPr spc="85" dirty="0"/>
              <a:t> </a:t>
            </a:r>
            <a:r>
              <a:rPr spc="80" dirty="0"/>
              <a:t>Dominance:</a:t>
            </a:r>
            <a:r>
              <a:rPr spc="85" dirty="0"/>
              <a:t> </a:t>
            </a:r>
            <a:r>
              <a:rPr spc="70" dirty="0"/>
              <a:t>High</a:t>
            </a:r>
            <a:r>
              <a:rPr spc="85" dirty="0"/>
              <a:t> </a:t>
            </a:r>
            <a:r>
              <a:rPr spc="120" dirty="0"/>
              <a:t>payouts</a:t>
            </a:r>
            <a:r>
              <a:rPr spc="85" dirty="0"/>
              <a:t> </a:t>
            </a:r>
            <a:r>
              <a:rPr spc="80" dirty="0"/>
              <a:t>reflect</a:t>
            </a:r>
            <a:r>
              <a:rPr spc="85" dirty="0"/>
              <a:t> </a:t>
            </a:r>
            <a:r>
              <a:rPr spc="80" dirty="0"/>
              <a:t>Stripe's</a:t>
            </a:r>
            <a:r>
              <a:rPr spc="85" dirty="0"/>
              <a:t> primary market </a:t>
            </a:r>
            <a:r>
              <a:rPr spc="70" dirty="0"/>
              <a:t>status.</a:t>
            </a: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pc="70" dirty="0"/>
          </a:p>
          <a:p>
            <a:pPr algn="ctr">
              <a:lnSpc>
                <a:spcPct val="100000"/>
              </a:lnSpc>
            </a:pPr>
            <a:r>
              <a:rPr spc="55" dirty="0"/>
              <a:t>Market</a:t>
            </a:r>
            <a:r>
              <a:rPr spc="75" dirty="0"/>
              <a:t> </a:t>
            </a:r>
            <a:r>
              <a:rPr spc="95" dirty="0"/>
              <a:t>Comparison:</a:t>
            </a:r>
            <a:r>
              <a:rPr spc="80" dirty="0"/>
              <a:t> </a:t>
            </a:r>
            <a:r>
              <a:rPr spc="90" dirty="0"/>
              <a:t>Other</a:t>
            </a:r>
            <a:r>
              <a:rPr spc="80" dirty="0"/>
              <a:t> </a:t>
            </a:r>
            <a:r>
              <a:rPr spc="95" dirty="0"/>
              <a:t>countries</a:t>
            </a:r>
            <a:r>
              <a:rPr spc="80" dirty="0"/>
              <a:t> </a:t>
            </a:r>
            <a:r>
              <a:rPr spc="75" dirty="0"/>
              <a:t>exhibit </a:t>
            </a:r>
            <a:r>
              <a:rPr spc="50" dirty="0"/>
              <a:t>lower</a:t>
            </a:r>
            <a:r>
              <a:rPr spc="80" dirty="0"/>
              <a:t> </a:t>
            </a:r>
            <a:r>
              <a:rPr spc="90" dirty="0"/>
              <a:t>payouts,</a:t>
            </a:r>
            <a:r>
              <a:rPr spc="80" dirty="0"/>
              <a:t> </a:t>
            </a:r>
            <a:r>
              <a:rPr spc="70" dirty="0"/>
              <a:t>signaling</a:t>
            </a:r>
            <a:r>
              <a:rPr spc="80" dirty="0"/>
              <a:t> </a:t>
            </a:r>
            <a:r>
              <a:rPr spc="85" dirty="0"/>
              <a:t>varying</a:t>
            </a:r>
            <a:r>
              <a:rPr spc="80" dirty="0"/>
              <a:t> </a:t>
            </a:r>
            <a:r>
              <a:rPr spc="85" dirty="0"/>
              <a:t>market</a:t>
            </a:r>
            <a:r>
              <a:rPr spc="75" dirty="0"/>
              <a:t> </a:t>
            </a:r>
            <a:r>
              <a:rPr spc="50" dirty="0"/>
              <a:t>maturity.</a:t>
            </a: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pc="50" dirty="0"/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pc="85" dirty="0"/>
              <a:t>Global </a:t>
            </a:r>
            <a:r>
              <a:rPr spc="110" dirty="0"/>
              <a:t>Strategy</a:t>
            </a:r>
            <a:r>
              <a:rPr spc="85" dirty="0"/>
              <a:t> </a:t>
            </a:r>
            <a:r>
              <a:rPr spc="60" dirty="0"/>
              <a:t>Insights:</a:t>
            </a:r>
            <a:r>
              <a:rPr spc="85" dirty="0"/>
              <a:t> </a:t>
            </a:r>
            <a:r>
              <a:rPr spc="100" dirty="0"/>
              <a:t>Payout</a:t>
            </a:r>
            <a:r>
              <a:rPr spc="90" dirty="0"/>
              <a:t> </a:t>
            </a:r>
            <a:r>
              <a:rPr spc="75" dirty="0"/>
              <a:t>distribution</a:t>
            </a:r>
            <a:r>
              <a:rPr spc="85" dirty="0"/>
              <a:t> </a:t>
            </a:r>
            <a:r>
              <a:rPr spc="105" dirty="0"/>
              <a:t>guides</a:t>
            </a:r>
            <a:r>
              <a:rPr spc="85" dirty="0"/>
              <a:t> </a:t>
            </a:r>
            <a:r>
              <a:rPr spc="70" dirty="0"/>
              <a:t>global</a:t>
            </a:r>
            <a:r>
              <a:rPr spc="90" dirty="0"/>
              <a:t> </a:t>
            </a:r>
            <a:r>
              <a:rPr spc="95" dirty="0"/>
              <a:t>expansion</a:t>
            </a:r>
            <a:r>
              <a:rPr spc="85" dirty="0"/>
              <a:t> </a:t>
            </a:r>
            <a:r>
              <a:rPr spc="45" dirty="0"/>
              <a:t>efforts.</a:t>
            </a: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pc="45" dirty="0"/>
          </a:p>
          <a:p>
            <a:pPr algn="ctr">
              <a:lnSpc>
                <a:spcPct val="100000"/>
              </a:lnSpc>
            </a:pPr>
            <a:r>
              <a:rPr spc="90" dirty="0"/>
              <a:t>Revenue</a:t>
            </a:r>
            <a:r>
              <a:rPr spc="105" dirty="0"/>
              <a:t> </a:t>
            </a:r>
            <a:r>
              <a:rPr dirty="0"/>
              <a:t>Risk:</a:t>
            </a:r>
            <a:r>
              <a:rPr spc="110" dirty="0"/>
              <a:t> </a:t>
            </a:r>
            <a:r>
              <a:rPr spc="100" dirty="0"/>
              <a:t>Concentration</a:t>
            </a:r>
            <a:r>
              <a:rPr spc="110" dirty="0"/>
              <a:t> </a:t>
            </a:r>
            <a:r>
              <a:rPr dirty="0"/>
              <a:t>in</a:t>
            </a:r>
            <a:r>
              <a:rPr spc="110" dirty="0"/>
              <a:t> </a:t>
            </a:r>
            <a:r>
              <a:rPr spc="85" dirty="0"/>
              <a:t>the</a:t>
            </a:r>
            <a:r>
              <a:rPr spc="110" dirty="0"/>
              <a:t> </a:t>
            </a:r>
            <a:r>
              <a:rPr spc="105" dirty="0"/>
              <a:t>US</a:t>
            </a:r>
            <a:r>
              <a:rPr spc="110" dirty="0"/>
              <a:t> </a:t>
            </a:r>
            <a:r>
              <a:rPr spc="145" dirty="0"/>
              <a:t>poses</a:t>
            </a:r>
            <a:r>
              <a:rPr spc="110" dirty="0"/>
              <a:t> </a:t>
            </a:r>
            <a:r>
              <a:rPr spc="80" dirty="0"/>
              <a:t>revenue</a:t>
            </a:r>
            <a:r>
              <a:rPr spc="110" dirty="0"/>
              <a:t> </a:t>
            </a:r>
            <a:r>
              <a:rPr spc="55" dirty="0"/>
              <a:t>risks,</a:t>
            </a:r>
            <a:r>
              <a:rPr spc="110" dirty="0"/>
              <a:t> </a:t>
            </a:r>
            <a:r>
              <a:rPr spc="100" dirty="0"/>
              <a:t>necessitating</a:t>
            </a:r>
            <a:r>
              <a:rPr spc="110" dirty="0"/>
              <a:t> </a:t>
            </a:r>
            <a:r>
              <a:rPr spc="60" dirty="0"/>
              <a:t>diversification.</a:t>
            </a: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pc="60" dirty="0"/>
          </a:p>
          <a:p>
            <a:pPr algn="ctr">
              <a:lnSpc>
                <a:spcPct val="100000"/>
              </a:lnSpc>
            </a:pPr>
            <a:r>
              <a:rPr spc="120" dirty="0"/>
              <a:t>Currency</a:t>
            </a:r>
            <a:r>
              <a:rPr spc="80" dirty="0"/>
              <a:t> Impact:</a:t>
            </a:r>
            <a:r>
              <a:rPr spc="85" dirty="0"/>
              <a:t> </a:t>
            </a:r>
            <a:r>
              <a:rPr spc="114" dirty="0"/>
              <a:t>Local</a:t>
            </a:r>
            <a:r>
              <a:rPr spc="80" dirty="0"/>
              <a:t> </a:t>
            </a:r>
            <a:r>
              <a:rPr spc="114" dirty="0"/>
              <a:t>currency</a:t>
            </a:r>
            <a:r>
              <a:rPr spc="85" dirty="0"/>
              <a:t> </a:t>
            </a:r>
            <a:r>
              <a:rPr spc="100" dirty="0"/>
              <a:t>transactions</a:t>
            </a:r>
            <a:r>
              <a:rPr spc="80" dirty="0"/>
              <a:t> </a:t>
            </a:r>
            <a:r>
              <a:rPr spc="100" dirty="0"/>
              <a:t>affect</a:t>
            </a:r>
            <a:r>
              <a:rPr spc="85" dirty="0"/>
              <a:t> </a:t>
            </a:r>
            <a:r>
              <a:rPr spc="110" dirty="0"/>
              <a:t>payout</a:t>
            </a:r>
            <a:r>
              <a:rPr spc="80" dirty="0"/>
              <a:t> </a:t>
            </a:r>
            <a:r>
              <a:rPr spc="40" dirty="0"/>
              <a:t>figures.</a:t>
            </a: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pc="40" dirty="0"/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pc="125" dirty="0"/>
              <a:t>Economic</a:t>
            </a:r>
            <a:r>
              <a:rPr spc="85" dirty="0"/>
              <a:t> </a:t>
            </a:r>
            <a:r>
              <a:rPr spc="60" dirty="0"/>
              <a:t>Footprint:</a:t>
            </a:r>
            <a:r>
              <a:rPr spc="85" dirty="0"/>
              <a:t> </a:t>
            </a:r>
            <a:r>
              <a:rPr spc="110" dirty="0"/>
              <a:t>Payouts</a:t>
            </a:r>
            <a:r>
              <a:rPr spc="90" dirty="0"/>
              <a:t> </a:t>
            </a:r>
            <a:r>
              <a:rPr spc="95" dirty="0"/>
              <a:t>indicate</a:t>
            </a:r>
            <a:r>
              <a:rPr spc="85" dirty="0"/>
              <a:t> </a:t>
            </a:r>
            <a:r>
              <a:rPr spc="80" dirty="0"/>
              <a:t>Stripe's</a:t>
            </a:r>
            <a:r>
              <a:rPr spc="90" dirty="0"/>
              <a:t> </a:t>
            </a:r>
            <a:r>
              <a:rPr spc="85" dirty="0"/>
              <a:t>market </a:t>
            </a:r>
            <a:r>
              <a:rPr spc="170" dirty="0"/>
              <a:t>success</a:t>
            </a:r>
            <a:r>
              <a:rPr spc="90" dirty="0"/>
              <a:t> </a:t>
            </a:r>
            <a:r>
              <a:rPr spc="105" dirty="0"/>
              <a:t>and</a:t>
            </a:r>
            <a:r>
              <a:rPr spc="85" dirty="0"/>
              <a:t> </a:t>
            </a:r>
            <a:r>
              <a:rPr spc="70" dirty="0"/>
              <a:t>growth</a:t>
            </a:r>
            <a:r>
              <a:rPr spc="85" dirty="0"/>
              <a:t> </a:t>
            </a:r>
            <a:r>
              <a:rPr spc="75" dirty="0"/>
              <a:t>potential</a:t>
            </a:r>
            <a:r>
              <a:rPr spc="90" dirty="0"/>
              <a:t> </a:t>
            </a:r>
            <a:r>
              <a:rPr dirty="0"/>
              <a:t>in</a:t>
            </a:r>
            <a:r>
              <a:rPr spc="85" dirty="0"/>
              <a:t> </a:t>
            </a:r>
            <a:r>
              <a:rPr spc="125" dirty="0"/>
              <a:t>each</a:t>
            </a:r>
            <a:r>
              <a:rPr spc="90" dirty="0"/>
              <a:t> </a:t>
            </a:r>
            <a:r>
              <a:rPr spc="35" dirty="0"/>
              <a:t>region.</a:t>
            </a: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pc="35" dirty="0"/>
          </a:p>
          <a:p>
            <a:pPr algn="ctr">
              <a:lnSpc>
                <a:spcPct val="100000"/>
              </a:lnSpc>
            </a:pPr>
            <a:r>
              <a:rPr spc="110" dirty="0"/>
              <a:t>Resource</a:t>
            </a:r>
            <a:r>
              <a:rPr spc="80" dirty="0"/>
              <a:t> </a:t>
            </a:r>
            <a:r>
              <a:rPr spc="60" dirty="0"/>
              <a:t>Allocation:</a:t>
            </a:r>
            <a:r>
              <a:rPr spc="85" dirty="0"/>
              <a:t> </a:t>
            </a:r>
            <a:r>
              <a:rPr spc="100" dirty="0"/>
              <a:t>Data</a:t>
            </a:r>
            <a:r>
              <a:rPr spc="80" dirty="0"/>
              <a:t> </a:t>
            </a:r>
            <a:r>
              <a:rPr spc="105" dirty="0"/>
              <a:t>guides</a:t>
            </a:r>
            <a:r>
              <a:rPr spc="85" dirty="0"/>
              <a:t> </a:t>
            </a:r>
            <a:r>
              <a:rPr spc="95" dirty="0"/>
              <a:t>investment</a:t>
            </a:r>
            <a:r>
              <a:rPr spc="80" dirty="0"/>
              <a:t> </a:t>
            </a:r>
            <a:r>
              <a:rPr spc="114" dirty="0"/>
              <a:t>decisions</a:t>
            </a:r>
            <a:r>
              <a:rPr spc="85" dirty="0"/>
              <a:t> </a:t>
            </a:r>
            <a:r>
              <a:rPr spc="105" dirty="0"/>
              <a:t>and</a:t>
            </a:r>
            <a:r>
              <a:rPr spc="80" dirty="0"/>
              <a:t> </a:t>
            </a:r>
            <a:r>
              <a:rPr spc="100" dirty="0"/>
              <a:t>resource</a:t>
            </a:r>
            <a:r>
              <a:rPr spc="85" dirty="0"/>
              <a:t> </a:t>
            </a:r>
            <a:r>
              <a:rPr spc="45" dirty="0"/>
              <a:t>allocation.</a:t>
            </a: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pc="45" dirty="0"/>
          </a:p>
          <a:p>
            <a:pPr algn="ctr">
              <a:lnSpc>
                <a:spcPct val="100000"/>
              </a:lnSpc>
            </a:pPr>
            <a:r>
              <a:rPr spc="55" dirty="0"/>
              <a:t>Market</a:t>
            </a:r>
            <a:r>
              <a:rPr spc="80" dirty="0"/>
              <a:t> Development:</a:t>
            </a:r>
            <a:r>
              <a:rPr spc="85" dirty="0"/>
              <a:t> </a:t>
            </a:r>
            <a:r>
              <a:rPr spc="75" dirty="0"/>
              <a:t>Smaller</a:t>
            </a:r>
            <a:r>
              <a:rPr spc="80" dirty="0"/>
              <a:t> </a:t>
            </a:r>
            <a:r>
              <a:rPr spc="110" dirty="0"/>
              <a:t>payout</a:t>
            </a:r>
            <a:r>
              <a:rPr spc="85" dirty="0"/>
              <a:t> </a:t>
            </a:r>
            <a:r>
              <a:rPr spc="100" dirty="0"/>
              <a:t>markets</a:t>
            </a:r>
            <a:r>
              <a:rPr spc="80" dirty="0"/>
              <a:t> </a:t>
            </a:r>
            <a:r>
              <a:rPr spc="60" dirty="0"/>
              <a:t>offer</a:t>
            </a:r>
            <a:r>
              <a:rPr spc="85" dirty="0"/>
              <a:t> </a:t>
            </a:r>
            <a:r>
              <a:rPr spc="70" dirty="0"/>
              <a:t>growth</a:t>
            </a:r>
            <a:r>
              <a:rPr spc="80" dirty="0"/>
              <a:t> </a:t>
            </a:r>
            <a:r>
              <a:rPr spc="85" dirty="0"/>
              <a:t>opportunities </a:t>
            </a:r>
            <a:r>
              <a:rPr spc="70" dirty="0"/>
              <a:t>through</a:t>
            </a:r>
            <a:r>
              <a:rPr spc="80" dirty="0"/>
              <a:t> </a:t>
            </a:r>
            <a:r>
              <a:rPr spc="65" dirty="0"/>
              <a:t>tailored</a:t>
            </a:r>
            <a:r>
              <a:rPr spc="85" dirty="0"/>
              <a:t> </a:t>
            </a:r>
            <a:r>
              <a:rPr spc="70" dirty="0"/>
              <a:t>strategies.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2425" y="342523"/>
            <a:ext cx="11277599" cy="55149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8021" y="6706910"/>
            <a:ext cx="7886699" cy="33337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18676" y="6658865"/>
            <a:ext cx="8000999" cy="33813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5321" y="2259482"/>
            <a:ext cx="5426075" cy="15932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just">
              <a:lnSpc>
                <a:spcPct val="100899"/>
              </a:lnSpc>
              <a:spcBef>
                <a:spcPts val="85"/>
              </a:spcBef>
            </a:pPr>
            <a:r>
              <a:rPr sz="3400" spc="160" dirty="0"/>
              <a:t>Interactive</a:t>
            </a:r>
            <a:r>
              <a:rPr sz="3400" spc="135" dirty="0"/>
              <a:t> </a:t>
            </a:r>
            <a:r>
              <a:rPr sz="3400" spc="150" dirty="0"/>
              <a:t>country-</a:t>
            </a:r>
            <a:r>
              <a:rPr sz="3400" spc="-20" dirty="0"/>
              <a:t>wise </a:t>
            </a:r>
            <a:r>
              <a:rPr sz="3400" spc="200" dirty="0"/>
              <a:t>total</a:t>
            </a:r>
            <a:r>
              <a:rPr sz="3400" spc="90" dirty="0"/>
              <a:t> </a:t>
            </a:r>
            <a:r>
              <a:rPr sz="3400" spc="140" dirty="0"/>
              <a:t>payout</a:t>
            </a:r>
            <a:r>
              <a:rPr sz="3400" spc="95" dirty="0"/>
              <a:t> </a:t>
            </a:r>
            <a:r>
              <a:rPr sz="3400" spc="55" dirty="0"/>
              <a:t>trends</a:t>
            </a:r>
            <a:r>
              <a:rPr sz="3400" spc="95" dirty="0"/>
              <a:t> </a:t>
            </a:r>
            <a:r>
              <a:rPr sz="3400" spc="55" dirty="0"/>
              <a:t>over </a:t>
            </a:r>
            <a:r>
              <a:rPr sz="3400" spc="150" dirty="0"/>
              <a:t>time</a:t>
            </a:r>
            <a:r>
              <a:rPr sz="3400" spc="90" dirty="0"/>
              <a:t> </a:t>
            </a:r>
            <a:r>
              <a:rPr sz="3400" spc="135" dirty="0"/>
              <a:t>(2018)</a:t>
            </a:r>
            <a:endParaRPr sz="3400"/>
          </a:p>
        </p:txBody>
      </p:sp>
      <p:sp>
        <p:nvSpPr>
          <p:cNvPr id="6" name="object 6"/>
          <p:cNvSpPr txBox="1"/>
          <p:nvPr/>
        </p:nvSpPr>
        <p:spPr>
          <a:xfrm>
            <a:off x="485321" y="6239933"/>
            <a:ext cx="2675890" cy="4432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750" b="1" dirty="0">
                <a:solidFill>
                  <a:srgbClr val="56AEFF"/>
                </a:solidFill>
                <a:latin typeface="Arial"/>
                <a:cs typeface="Arial"/>
              </a:rPr>
              <a:t>UNITED</a:t>
            </a:r>
            <a:r>
              <a:rPr sz="2750" b="1" spc="135" dirty="0">
                <a:solidFill>
                  <a:srgbClr val="56AEFF"/>
                </a:solidFill>
                <a:latin typeface="Arial"/>
                <a:cs typeface="Arial"/>
              </a:rPr>
              <a:t> </a:t>
            </a:r>
            <a:r>
              <a:rPr sz="2750" b="1" spc="-185" dirty="0">
                <a:solidFill>
                  <a:srgbClr val="56AEFF"/>
                </a:solidFill>
                <a:latin typeface="Arial"/>
                <a:cs typeface="Arial"/>
              </a:rPr>
              <a:t>STATES</a:t>
            </a:r>
            <a:endParaRPr sz="27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62079" y="6191887"/>
            <a:ext cx="1468120" cy="4432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750" b="1" spc="-10" dirty="0">
                <a:solidFill>
                  <a:srgbClr val="56AEFF"/>
                </a:solidFill>
                <a:latin typeface="Arial"/>
                <a:cs typeface="Arial"/>
              </a:rPr>
              <a:t>FRANCE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969240" cy="10287000"/>
            <a:chOff x="0" y="0"/>
            <a:chExt cx="1296924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99453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5199" y="3852671"/>
              <a:ext cx="5654039" cy="133502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542694" y="5182449"/>
            <a:ext cx="7752080" cy="1587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7175" marR="249554" indent="155575">
              <a:lnSpc>
                <a:spcPct val="111400"/>
              </a:lnSpc>
              <a:spcBef>
                <a:spcPts val="100"/>
              </a:spcBef>
              <a:tabLst>
                <a:tab pos="1395095" algn="l"/>
                <a:tab pos="1781175" algn="l"/>
                <a:tab pos="2031364" algn="l"/>
                <a:tab pos="2347595" algn="l"/>
                <a:tab pos="2861945" algn="l"/>
                <a:tab pos="2983865" algn="l"/>
                <a:tab pos="4297045" algn="l"/>
                <a:tab pos="4490085" algn="l"/>
                <a:tab pos="4729480" algn="l"/>
                <a:tab pos="5648960" algn="l"/>
                <a:tab pos="5904865" algn="l"/>
                <a:tab pos="6452870" algn="l"/>
                <a:tab pos="6985000" algn="l"/>
              </a:tabLst>
            </a:pPr>
            <a:r>
              <a:rPr sz="2300" spc="275" dirty="0">
                <a:solidFill>
                  <a:srgbClr val="F5FFF5"/>
                </a:solidFill>
                <a:latin typeface="Calibri"/>
                <a:cs typeface="Calibri"/>
              </a:rPr>
              <a:t>Using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240" dirty="0">
                <a:solidFill>
                  <a:srgbClr val="F5FFF5"/>
                </a:solidFill>
                <a:latin typeface="Calibri"/>
                <a:cs typeface="Calibri"/>
              </a:rPr>
              <a:t>the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290" dirty="0">
                <a:solidFill>
                  <a:srgbClr val="F5FFF5"/>
                </a:solidFill>
                <a:latin typeface="Calibri"/>
                <a:cs typeface="Calibri"/>
              </a:rPr>
              <a:t>data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290" dirty="0">
                <a:solidFill>
                  <a:srgbClr val="F5FFF5"/>
                </a:solidFill>
                <a:latin typeface="Calibri"/>
                <a:cs typeface="Calibri"/>
              </a:rPr>
              <a:t>provided,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315" dirty="0">
                <a:solidFill>
                  <a:srgbClr val="F5FFF5"/>
                </a:solidFill>
                <a:latin typeface="Calibri"/>
                <a:cs typeface="Calibri"/>
              </a:rPr>
              <a:t>please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310" dirty="0">
                <a:solidFill>
                  <a:srgbClr val="F5FFF5"/>
                </a:solidFill>
                <a:latin typeface="Calibri"/>
                <a:cs typeface="Calibri"/>
              </a:rPr>
              <a:t>provide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195" dirty="0">
                <a:solidFill>
                  <a:srgbClr val="F5FFF5"/>
                </a:solidFill>
                <a:latin typeface="Calibri"/>
                <a:cs typeface="Calibri"/>
              </a:rPr>
              <a:t>an </a:t>
            </a:r>
            <a:r>
              <a:rPr sz="2300" spc="320" dirty="0">
                <a:solidFill>
                  <a:srgbClr val="F5FFF5"/>
                </a:solidFill>
                <a:latin typeface="Calibri"/>
                <a:cs typeface="Calibri"/>
              </a:rPr>
              <a:t>estimate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195" dirty="0">
                <a:solidFill>
                  <a:srgbClr val="F5FFF5"/>
                </a:solidFill>
                <a:latin typeface="Calibri"/>
                <a:cs typeface="Calibri"/>
              </a:rPr>
              <a:t>for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240" dirty="0">
                <a:solidFill>
                  <a:srgbClr val="F5FFF5"/>
                </a:solidFill>
                <a:latin typeface="Calibri"/>
                <a:cs typeface="Calibri"/>
              </a:rPr>
              <a:t>the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	</a:t>
            </a:r>
            <a:r>
              <a:rPr sz="2300" spc="300" dirty="0">
                <a:solidFill>
                  <a:srgbClr val="F5FFF5"/>
                </a:solidFill>
                <a:latin typeface="Calibri"/>
                <a:cs typeface="Calibri"/>
              </a:rPr>
              <a:t>amount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180" dirty="0">
                <a:solidFill>
                  <a:srgbClr val="F5FFF5"/>
                </a:solidFill>
                <a:latin typeface="Calibri"/>
                <a:cs typeface="Calibri"/>
              </a:rPr>
              <a:t>of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325" dirty="0">
                <a:solidFill>
                  <a:srgbClr val="F5FFF5"/>
                </a:solidFill>
                <a:latin typeface="Calibri"/>
                <a:cs typeface="Calibri"/>
              </a:rPr>
              <a:t>money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190" dirty="0">
                <a:solidFill>
                  <a:srgbClr val="F5FFF5"/>
                </a:solidFill>
                <a:latin typeface="Calibri"/>
                <a:cs typeface="Calibri"/>
              </a:rPr>
              <a:t>we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300" dirty="0">
                <a:solidFill>
                  <a:srgbClr val="F5FFF5"/>
                </a:solidFill>
                <a:latin typeface="Calibri"/>
                <a:cs typeface="Calibri"/>
              </a:rPr>
              <a:t>should</a:t>
            </a:r>
            <a:endParaRPr sz="2300">
              <a:latin typeface="Calibri"/>
              <a:cs typeface="Calibri"/>
            </a:endParaRPr>
          </a:p>
          <a:p>
            <a:pPr marL="22225" marR="5080" indent="-10160">
              <a:lnSpc>
                <a:spcPct val="111400"/>
              </a:lnSpc>
              <a:tabLst>
                <a:tab pos="882015" algn="l"/>
                <a:tab pos="1227455" algn="l"/>
                <a:tab pos="1654810" algn="l"/>
                <a:tab pos="1675130" algn="l"/>
                <a:tab pos="2186305" algn="l"/>
                <a:tab pos="2348865" algn="l"/>
                <a:tab pos="2999105" algn="l"/>
                <a:tab pos="3235325" algn="l"/>
                <a:tab pos="3642360" algn="l"/>
                <a:tab pos="3871595" algn="l"/>
                <a:tab pos="4090035" algn="l"/>
                <a:tab pos="4572000" algn="l"/>
                <a:tab pos="4965700" algn="l"/>
                <a:tab pos="5266055" algn="l"/>
                <a:tab pos="5664835" algn="l"/>
                <a:tab pos="6301105" algn="l"/>
                <a:tab pos="6322695" algn="l"/>
                <a:tab pos="6824345" algn="l"/>
                <a:tab pos="7570470" algn="l"/>
              </a:tabLst>
            </a:pPr>
            <a:r>
              <a:rPr sz="2300" spc="355" dirty="0">
                <a:solidFill>
                  <a:srgbClr val="F5FFF5"/>
                </a:solidFill>
                <a:latin typeface="Calibri"/>
                <a:cs typeface="Calibri"/>
              </a:rPr>
              <a:t>expect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204" dirty="0">
                <a:solidFill>
                  <a:srgbClr val="F5FFF5"/>
                </a:solidFill>
                <a:latin typeface="Calibri"/>
                <a:cs typeface="Calibri"/>
              </a:rPr>
              <a:t>to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	</a:t>
            </a:r>
            <a:r>
              <a:rPr sz="2300" spc="254" dirty="0">
                <a:solidFill>
                  <a:srgbClr val="F5FFF5"/>
                </a:solidFill>
                <a:latin typeface="Calibri"/>
                <a:cs typeface="Calibri"/>
              </a:rPr>
              <a:t>be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290" dirty="0">
                <a:solidFill>
                  <a:srgbClr val="F5FFF5"/>
                </a:solidFill>
                <a:latin typeface="Calibri"/>
                <a:cs typeface="Calibri"/>
              </a:rPr>
              <a:t>paid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229" dirty="0">
                <a:solidFill>
                  <a:srgbClr val="F5FFF5"/>
                </a:solidFill>
                <a:latin typeface="Calibri"/>
                <a:cs typeface="Calibri"/>
              </a:rPr>
              <a:t>out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204" dirty="0">
                <a:solidFill>
                  <a:srgbClr val="F5FFF5"/>
                </a:solidFill>
                <a:latin typeface="Calibri"/>
                <a:cs typeface="Calibri"/>
              </a:rPr>
              <a:t>to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320" dirty="0">
                <a:solidFill>
                  <a:srgbClr val="F5FFF5"/>
                </a:solidFill>
                <a:latin typeface="Calibri"/>
                <a:cs typeface="Calibri"/>
              </a:rPr>
              <a:t>each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325" dirty="0">
                <a:solidFill>
                  <a:srgbClr val="F5FFF5"/>
                </a:solidFill>
                <a:latin typeface="Calibri"/>
                <a:cs typeface="Calibri"/>
              </a:rPr>
              <a:t>country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	</a:t>
            </a:r>
            <a:r>
              <a:rPr sz="2300" spc="200" dirty="0">
                <a:solidFill>
                  <a:srgbClr val="F5FFF5"/>
                </a:solidFill>
                <a:latin typeface="Calibri"/>
                <a:cs typeface="Calibri"/>
              </a:rPr>
              <a:t>on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270" dirty="0">
                <a:solidFill>
                  <a:srgbClr val="F5FFF5"/>
                </a:solidFill>
                <a:latin typeface="Calibri"/>
                <a:cs typeface="Calibri"/>
              </a:rPr>
              <a:t>Jan.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-480" dirty="0">
                <a:solidFill>
                  <a:srgbClr val="F5FFF5"/>
                </a:solidFill>
                <a:latin typeface="Calibri"/>
                <a:cs typeface="Calibri"/>
              </a:rPr>
              <a:t>1</a:t>
            </a:r>
            <a:r>
              <a:rPr sz="2300" spc="-300" dirty="0">
                <a:solidFill>
                  <a:srgbClr val="F5FFF5"/>
                </a:solidFill>
                <a:latin typeface="Calibri"/>
                <a:cs typeface="Calibri"/>
              </a:rPr>
              <a:t> </a:t>
            </a:r>
            <a:r>
              <a:rPr sz="2300" spc="-204" dirty="0">
                <a:solidFill>
                  <a:srgbClr val="F5FFF5"/>
                </a:solidFill>
                <a:latin typeface="Calibri"/>
                <a:cs typeface="Calibri"/>
              </a:rPr>
              <a:t>, </a:t>
            </a:r>
            <a:r>
              <a:rPr sz="2300" spc="235" dirty="0">
                <a:solidFill>
                  <a:srgbClr val="F5FFF5"/>
                </a:solidFill>
                <a:latin typeface="Calibri"/>
                <a:cs typeface="Calibri"/>
              </a:rPr>
              <a:t>2019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270" dirty="0">
                <a:solidFill>
                  <a:srgbClr val="F5FFF5"/>
                </a:solidFill>
                <a:latin typeface="Calibri"/>
                <a:cs typeface="Calibri"/>
              </a:rPr>
              <a:t>(the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310" dirty="0">
                <a:solidFill>
                  <a:srgbClr val="F5FFF5"/>
                </a:solidFill>
                <a:latin typeface="Calibri"/>
                <a:cs typeface="Calibri"/>
              </a:rPr>
              <a:t>day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250" dirty="0">
                <a:solidFill>
                  <a:srgbClr val="F5FFF5"/>
                </a:solidFill>
                <a:latin typeface="Calibri"/>
                <a:cs typeface="Calibri"/>
              </a:rPr>
              <a:t>after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240" dirty="0">
                <a:solidFill>
                  <a:srgbClr val="F5FFF5"/>
                </a:solidFill>
                <a:latin typeface="Calibri"/>
                <a:cs typeface="Calibri"/>
              </a:rPr>
              <a:t>the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260" dirty="0">
                <a:solidFill>
                  <a:srgbClr val="F5FFF5"/>
                </a:solidFill>
                <a:latin typeface="Calibri"/>
                <a:cs typeface="Calibri"/>
              </a:rPr>
              <a:t>last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310" dirty="0">
                <a:solidFill>
                  <a:srgbClr val="F5FFF5"/>
                </a:solidFill>
                <a:latin typeface="Calibri"/>
                <a:cs typeface="Calibri"/>
              </a:rPr>
              <a:t>day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140" dirty="0">
                <a:solidFill>
                  <a:srgbClr val="F5FFF5"/>
                </a:solidFill>
                <a:latin typeface="Calibri"/>
                <a:cs typeface="Calibri"/>
              </a:rPr>
              <a:t>in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240" dirty="0">
                <a:solidFill>
                  <a:srgbClr val="F5FFF5"/>
                </a:solidFill>
                <a:latin typeface="Calibri"/>
                <a:cs typeface="Calibri"/>
              </a:rPr>
              <a:t>the</a:t>
            </a:r>
            <a:r>
              <a:rPr sz="2300" dirty="0">
                <a:solidFill>
                  <a:srgbClr val="F5FFF5"/>
                </a:solidFill>
                <a:latin typeface="Calibri"/>
                <a:cs typeface="Calibri"/>
              </a:rPr>
              <a:t>	</a:t>
            </a:r>
            <a:r>
              <a:rPr sz="2300" spc="305" dirty="0">
                <a:solidFill>
                  <a:srgbClr val="F5FFF5"/>
                </a:solidFill>
                <a:latin typeface="Calibri"/>
                <a:cs typeface="Calibri"/>
              </a:rPr>
              <a:t>dataset).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71714" y="0"/>
            <a:ext cx="4916283" cy="2794012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2425701"/>
            <a:ext cx="10609580" cy="7861300"/>
            <a:chOff x="0" y="2425701"/>
            <a:chExt cx="10609580" cy="786130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923720"/>
              <a:ext cx="3581530" cy="23632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733128" y="2425712"/>
              <a:ext cx="876300" cy="1270635"/>
            </a:xfrm>
            <a:custGeom>
              <a:avLst/>
              <a:gdLst/>
              <a:ahLst/>
              <a:cxnLst/>
              <a:rect l="l" t="t" r="r" b="b"/>
              <a:pathLst>
                <a:path w="876300" h="1270635">
                  <a:moveTo>
                    <a:pt x="458470" y="778510"/>
                  </a:moveTo>
                  <a:lnTo>
                    <a:pt x="442048" y="762088"/>
                  </a:lnTo>
                  <a:lnTo>
                    <a:pt x="437032" y="762088"/>
                  </a:lnTo>
                  <a:lnTo>
                    <a:pt x="420611" y="778510"/>
                  </a:lnTo>
                  <a:lnTo>
                    <a:pt x="420611" y="783526"/>
                  </a:lnTo>
                  <a:lnTo>
                    <a:pt x="437032" y="799934"/>
                  </a:lnTo>
                  <a:lnTo>
                    <a:pt x="442048" y="799934"/>
                  </a:lnTo>
                  <a:lnTo>
                    <a:pt x="458470" y="783526"/>
                  </a:lnTo>
                  <a:lnTo>
                    <a:pt x="458470" y="781011"/>
                  </a:lnTo>
                  <a:lnTo>
                    <a:pt x="458470" y="778510"/>
                  </a:lnTo>
                  <a:close/>
                </a:path>
                <a:path w="876300" h="1270635">
                  <a:moveTo>
                    <a:pt x="458470" y="703719"/>
                  </a:moveTo>
                  <a:lnTo>
                    <a:pt x="442048" y="687298"/>
                  </a:lnTo>
                  <a:lnTo>
                    <a:pt x="437032" y="687298"/>
                  </a:lnTo>
                  <a:lnTo>
                    <a:pt x="420611" y="703719"/>
                  </a:lnTo>
                  <a:lnTo>
                    <a:pt x="420611" y="708736"/>
                  </a:lnTo>
                  <a:lnTo>
                    <a:pt x="437032" y="725157"/>
                  </a:lnTo>
                  <a:lnTo>
                    <a:pt x="442048" y="725157"/>
                  </a:lnTo>
                  <a:lnTo>
                    <a:pt x="458470" y="708736"/>
                  </a:lnTo>
                  <a:lnTo>
                    <a:pt x="458470" y="706234"/>
                  </a:lnTo>
                  <a:lnTo>
                    <a:pt x="458470" y="703719"/>
                  </a:lnTo>
                  <a:close/>
                </a:path>
                <a:path w="876300" h="1270635">
                  <a:moveTo>
                    <a:pt x="691616" y="359613"/>
                  </a:moveTo>
                  <a:lnTo>
                    <a:pt x="671385" y="338315"/>
                  </a:lnTo>
                  <a:lnTo>
                    <a:pt x="667461" y="338950"/>
                  </a:lnTo>
                  <a:lnTo>
                    <a:pt x="623481" y="360654"/>
                  </a:lnTo>
                  <a:lnTo>
                    <a:pt x="587959" y="373354"/>
                  </a:lnTo>
                  <a:lnTo>
                    <a:pt x="550722" y="377698"/>
                  </a:lnTo>
                  <a:lnTo>
                    <a:pt x="505320" y="372376"/>
                  </a:lnTo>
                  <a:lnTo>
                    <a:pt x="445287" y="356069"/>
                  </a:lnTo>
                  <a:lnTo>
                    <a:pt x="431431" y="351904"/>
                  </a:lnTo>
                  <a:lnTo>
                    <a:pt x="417410" y="348424"/>
                  </a:lnTo>
                  <a:lnTo>
                    <a:pt x="374523" y="342049"/>
                  </a:lnTo>
                  <a:lnTo>
                    <a:pt x="345655" y="341223"/>
                  </a:lnTo>
                  <a:lnTo>
                    <a:pt x="331190" y="341845"/>
                  </a:lnTo>
                  <a:lnTo>
                    <a:pt x="288290" y="347840"/>
                  </a:lnTo>
                  <a:lnTo>
                    <a:pt x="246634" y="359905"/>
                  </a:lnTo>
                  <a:lnTo>
                    <a:pt x="211607" y="378637"/>
                  </a:lnTo>
                  <a:lnTo>
                    <a:pt x="209016" y="389547"/>
                  </a:lnTo>
                  <a:lnTo>
                    <a:pt x="210248" y="395160"/>
                  </a:lnTo>
                  <a:lnTo>
                    <a:pt x="327075" y="510362"/>
                  </a:lnTo>
                  <a:lnTo>
                    <a:pt x="368782" y="549998"/>
                  </a:lnTo>
                  <a:lnTo>
                    <a:pt x="386702" y="566496"/>
                  </a:lnTo>
                  <a:lnTo>
                    <a:pt x="395071" y="577723"/>
                  </a:lnTo>
                  <a:lnTo>
                    <a:pt x="401396" y="589813"/>
                  </a:lnTo>
                  <a:lnTo>
                    <a:pt x="405676" y="602780"/>
                  </a:lnTo>
                  <a:lnTo>
                    <a:pt x="408393" y="620458"/>
                  </a:lnTo>
                  <a:lnTo>
                    <a:pt x="409587" y="624090"/>
                  </a:lnTo>
                  <a:lnTo>
                    <a:pt x="436422" y="643255"/>
                  </a:lnTo>
                  <a:lnTo>
                    <a:pt x="440296" y="642950"/>
                  </a:lnTo>
                  <a:lnTo>
                    <a:pt x="443979" y="643305"/>
                  </a:lnTo>
                  <a:lnTo>
                    <a:pt x="470573" y="617816"/>
                  </a:lnTo>
                  <a:lnTo>
                    <a:pt x="472071" y="608876"/>
                  </a:lnTo>
                  <a:lnTo>
                    <a:pt x="491312" y="568528"/>
                  </a:lnTo>
                  <a:lnTo>
                    <a:pt x="622960" y="441998"/>
                  </a:lnTo>
                  <a:lnTo>
                    <a:pt x="642099" y="424345"/>
                  </a:lnTo>
                  <a:lnTo>
                    <a:pt x="655497" y="411454"/>
                  </a:lnTo>
                  <a:lnTo>
                    <a:pt x="667727" y="397611"/>
                  </a:lnTo>
                  <a:lnTo>
                    <a:pt x="678802" y="382841"/>
                  </a:lnTo>
                  <a:lnTo>
                    <a:pt x="688733" y="367118"/>
                  </a:lnTo>
                  <a:lnTo>
                    <a:pt x="690816" y="363499"/>
                  </a:lnTo>
                  <a:lnTo>
                    <a:pt x="691616" y="359613"/>
                  </a:lnTo>
                  <a:close/>
                </a:path>
                <a:path w="876300" h="1270635">
                  <a:moveTo>
                    <a:pt x="700087" y="1092504"/>
                  </a:moveTo>
                  <a:lnTo>
                    <a:pt x="695833" y="1048258"/>
                  </a:lnTo>
                  <a:lnTo>
                    <a:pt x="684809" y="1007745"/>
                  </a:lnTo>
                  <a:lnTo>
                    <a:pt x="663219" y="962253"/>
                  </a:lnTo>
                  <a:lnTo>
                    <a:pt x="633298" y="921753"/>
                  </a:lnTo>
                  <a:lnTo>
                    <a:pt x="596163" y="887768"/>
                  </a:lnTo>
                  <a:lnTo>
                    <a:pt x="553173" y="861542"/>
                  </a:lnTo>
                  <a:lnTo>
                    <a:pt x="505955" y="844067"/>
                  </a:lnTo>
                  <a:lnTo>
                    <a:pt x="456260" y="835990"/>
                  </a:lnTo>
                  <a:lnTo>
                    <a:pt x="447865" y="835583"/>
                  </a:lnTo>
                  <a:lnTo>
                    <a:pt x="431063" y="835583"/>
                  </a:lnTo>
                  <a:lnTo>
                    <a:pt x="381127" y="842060"/>
                  </a:lnTo>
                  <a:lnTo>
                    <a:pt x="333362" y="858012"/>
                  </a:lnTo>
                  <a:lnTo>
                    <a:pt x="289560" y="882827"/>
                  </a:lnTo>
                  <a:lnTo>
                    <a:pt x="251345" y="915606"/>
                  </a:lnTo>
                  <a:lnTo>
                    <a:pt x="220141" y="955116"/>
                  </a:lnTo>
                  <a:lnTo>
                    <a:pt x="197104" y="999896"/>
                  </a:lnTo>
                  <a:lnTo>
                    <a:pt x="183095" y="1048258"/>
                  </a:lnTo>
                  <a:lnTo>
                    <a:pt x="178841" y="1089545"/>
                  </a:lnTo>
                  <a:lnTo>
                    <a:pt x="178790" y="1092123"/>
                  </a:lnTo>
                  <a:lnTo>
                    <a:pt x="179235" y="1094600"/>
                  </a:lnTo>
                  <a:lnTo>
                    <a:pt x="195503" y="1108964"/>
                  </a:lnTo>
                  <a:lnTo>
                    <a:pt x="683666" y="1108925"/>
                  </a:lnTo>
                  <a:lnTo>
                    <a:pt x="700087" y="1092504"/>
                  </a:lnTo>
                  <a:close/>
                </a:path>
                <a:path w="876300" h="1270635">
                  <a:moveTo>
                    <a:pt x="876058" y="8051"/>
                  </a:moveTo>
                  <a:lnTo>
                    <a:pt x="862914" y="0"/>
                  </a:lnTo>
                  <a:lnTo>
                    <a:pt x="762762" y="0"/>
                  </a:lnTo>
                  <a:lnTo>
                    <a:pt x="762762" y="119748"/>
                  </a:lnTo>
                  <a:lnTo>
                    <a:pt x="762698" y="216484"/>
                  </a:lnTo>
                  <a:lnTo>
                    <a:pt x="758520" y="275005"/>
                  </a:lnTo>
                  <a:lnTo>
                    <a:pt x="747128" y="327825"/>
                  </a:lnTo>
                  <a:lnTo>
                    <a:pt x="728370" y="374713"/>
                  </a:lnTo>
                  <a:lnTo>
                    <a:pt x="702005" y="416204"/>
                  </a:lnTo>
                  <a:lnTo>
                    <a:pt x="667842" y="452805"/>
                  </a:lnTo>
                  <a:lnTo>
                    <a:pt x="648157" y="470623"/>
                  </a:lnTo>
                  <a:lnTo>
                    <a:pt x="546265" y="563918"/>
                  </a:lnTo>
                  <a:lnTo>
                    <a:pt x="518198" y="598436"/>
                  </a:lnTo>
                  <a:lnTo>
                    <a:pt x="510032" y="619988"/>
                  </a:lnTo>
                  <a:lnTo>
                    <a:pt x="507885" y="630224"/>
                  </a:lnTo>
                  <a:lnTo>
                    <a:pt x="514019" y="674878"/>
                  </a:lnTo>
                  <a:lnTo>
                    <a:pt x="539343" y="712774"/>
                  </a:lnTo>
                  <a:lnTo>
                    <a:pt x="548081" y="720305"/>
                  </a:lnTo>
                  <a:lnTo>
                    <a:pt x="667385" y="829614"/>
                  </a:lnTo>
                  <a:lnTo>
                    <a:pt x="701548" y="866216"/>
                  </a:lnTo>
                  <a:lnTo>
                    <a:pt x="727913" y="907694"/>
                  </a:lnTo>
                  <a:lnTo>
                    <a:pt x="746683" y="954557"/>
                  </a:lnTo>
                  <a:lnTo>
                    <a:pt x="758075" y="1007338"/>
                  </a:lnTo>
                  <a:lnTo>
                    <a:pt x="762279" y="1066228"/>
                  </a:lnTo>
                  <a:lnTo>
                    <a:pt x="762304" y="1150099"/>
                  </a:lnTo>
                  <a:lnTo>
                    <a:pt x="116166" y="1150099"/>
                  </a:lnTo>
                  <a:lnTo>
                    <a:pt x="116205" y="1066228"/>
                  </a:lnTo>
                  <a:lnTo>
                    <a:pt x="120497" y="1007338"/>
                  </a:lnTo>
                  <a:lnTo>
                    <a:pt x="131927" y="954557"/>
                  </a:lnTo>
                  <a:lnTo>
                    <a:pt x="150710" y="907694"/>
                  </a:lnTo>
                  <a:lnTo>
                    <a:pt x="177076" y="866216"/>
                  </a:lnTo>
                  <a:lnTo>
                    <a:pt x="211239" y="829614"/>
                  </a:lnTo>
                  <a:lnTo>
                    <a:pt x="330847" y="720458"/>
                  </a:lnTo>
                  <a:lnTo>
                    <a:pt x="339725" y="712774"/>
                  </a:lnTo>
                  <a:lnTo>
                    <a:pt x="347510" y="704430"/>
                  </a:lnTo>
                  <a:lnTo>
                    <a:pt x="368795" y="663778"/>
                  </a:lnTo>
                  <a:lnTo>
                    <a:pt x="372478" y="640981"/>
                  </a:lnTo>
                  <a:lnTo>
                    <a:pt x="371309" y="629767"/>
                  </a:lnTo>
                  <a:lnTo>
                    <a:pt x="355028" y="588340"/>
                  </a:lnTo>
                  <a:lnTo>
                    <a:pt x="332206" y="563918"/>
                  </a:lnTo>
                  <a:lnTo>
                    <a:pt x="211099" y="453402"/>
                  </a:lnTo>
                  <a:lnTo>
                    <a:pt x="176999" y="416801"/>
                  </a:lnTo>
                  <a:lnTo>
                    <a:pt x="150672" y="375323"/>
                  </a:lnTo>
                  <a:lnTo>
                    <a:pt x="131902" y="328460"/>
                  </a:lnTo>
                  <a:lnTo>
                    <a:pt x="120472" y="275678"/>
                  </a:lnTo>
                  <a:lnTo>
                    <a:pt x="116166" y="216484"/>
                  </a:lnTo>
                  <a:lnTo>
                    <a:pt x="116166" y="119748"/>
                  </a:lnTo>
                  <a:lnTo>
                    <a:pt x="762762" y="119748"/>
                  </a:lnTo>
                  <a:lnTo>
                    <a:pt x="762762" y="0"/>
                  </a:lnTo>
                  <a:lnTo>
                    <a:pt x="16471" y="0"/>
                  </a:lnTo>
                  <a:lnTo>
                    <a:pt x="14058" y="469"/>
                  </a:lnTo>
                  <a:lnTo>
                    <a:pt x="50" y="16408"/>
                  </a:lnTo>
                  <a:lnTo>
                    <a:pt x="50" y="103327"/>
                  </a:lnTo>
                  <a:lnTo>
                    <a:pt x="16471" y="119748"/>
                  </a:lnTo>
                  <a:lnTo>
                    <a:pt x="78320" y="119748"/>
                  </a:lnTo>
                  <a:lnTo>
                    <a:pt x="78371" y="216484"/>
                  </a:lnTo>
                  <a:lnTo>
                    <a:pt x="81838" y="270586"/>
                  </a:lnTo>
                  <a:lnTo>
                    <a:pt x="91046" y="320967"/>
                  </a:lnTo>
                  <a:lnTo>
                    <a:pt x="106006" y="367004"/>
                  </a:lnTo>
                  <a:lnTo>
                    <a:pt x="126758" y="408825"/>
                  </a:lnTo>
                  <a:lnTo>
                    <a:pt x="153339" y="446557"/>
                  </a:lnTo>
                  <a:lnTo>
                    <a:pt x="185813" y="480352"/>
                  </a:lnTo>
                  <a:lnTo>
                    <a:pt x="306920" y="590867"/>
                  </a:lnTo>
                  <a:lnTo>
                    <a:pt x="312597" y="595617"/>
                  </a:lnTo>
                  <a:lnTo>
                    <a:pt x="317677" y="600887"/>
                  </a:lnTo>
                  <a:lnTo>
                    <a:pt x="322148" y="606666"/>
                  </a:lnTo>
                  <a:lnTo>
                    <a:pt x="326034" y="612965"/>
                  </a:lnTo>
                  <a:lnTo>
                    <a:pt x="329247" y="619633"/>
                  </a:lnTo>
                  <a:lnTo>
                    <a:pt x="329361" y="619988"/>
                  </a:lnTo>
                  <a:lnTo>
                    <a:pt x="331698" y="626529"/>
                  </a:lnTo>
                  <a:lnTo>
                    <a:pt x="331774" y="626859"/>
                  </a:lnTo>
                  <a:lnTo>
                    <a:pt x="333387" y="633641"/>
                  </a:lnTo>
                  <a:lnTo>
                    <a:pt x="333425" y="633958"/>
                  </a:lnTo>
                  <a:lnTo>
                    <a:pt x="334327" y="640981"/>
                  </a:lnTo>
                  <a:lnTo>
                    <a:pt x="334251" y="641438"/>
                  </a:lnTo>
                  <a:lnTo>
                    <a:pt x="333197" y="648538"/>
                  </a:lnTo>
                  <a:lnTo>
                    <a:pt x="333146" y="648779"/>
                  </a:lnTo>
                  <a:lnTo>
                    <a:pt x="331317" y="655866"/>
                  </a:lnTo>
                  <a:lnTo>
                    <a:pt x="331241" y="656031"/>
                  </a:lnTo>
                  <a:lnTo>
                    <a:pt x="328650" y="662940"/>
                  </a:lnTo>
                  <a:lnTo>
                    <a:pt x="305104" y="692302"/>
                  </a:lnTo>
                  <a:lnTo>
                    <a:pt x="185508" y="801598"/>
                  </a:lnTo>
                  <a:lnTo>
                    <a:pt x="153047" y="835393"/>
                  </a:lnTo>
                  <a:lnTo>
                    <a:pt x="126492" y="873137"/>
                  </a:lnTo>
                  <a:lnTo>
                    <a:pt x="105778" y="914958"/>
                  </a:lnTo>
                  <a:lnTo>
                    <a:pt x="90843" y="960983"/>
                  </a:lnTo>
                  <a:lnTo>
                    <a:pt x="81584" y="1011542"/>
                  </a:lnTo>
                  <a:lnTo>
                    <a:pt x="78041" y="1066228"/>
                  </a:lnTo>
                  <a:lnTo>
                    <a:pt x="78016" y="1150099"/>
                  </a:lnTo>
                  <a:lnTo>
                    <a:pt x="16433" y="1150099"/>
                  </a:lnTo>
                  <a:lnTo>
                    <a:pt x="0" y="1166926"/>
                  </a:lnTo>
                  <a:lnTo>
                    <a:pt x="50" y="1253896"/>
                  </a:lnTo>
                  <a:lnTo>
                    <a:pt x="16471" y="1270304"/>
                  </a:lnTo>
                  <a:lnTo>
                    <a:pt x="862888" y="1270304"/>
                  </a:lnTo>
                  <a:lnTo>
                    <a:pt x="865555" y="1269822"/>
                  </a:lnTo>
                  <a:lnTo>
                    <a:pt x="865263" y="1269822"/>
                  </a:lnTo>
                  <a:lnTo>
                    <a:pt x="869975" y="1267904"/>
                  </a:lnTo>
                  <a:lnTo>
                    <a:pt x="872020" y="1266532"/>
                  </a:lnTo>
                  <a:lnTo>
                    <a:pt x="875626" y="1262938"/>
                  </a:lnTo>
                  <a:lnTo>
                    <a:pt x="876058" y="1262278"/>
                  </a:lnTo>
                  <a:lnTo>
                    <a:pt x="876058" y="1158608"/>
                  </a:lnTo>
                  <a:lnTo>
                    <a:pt x="862914" y="1150556"/>
                  </a:lnTo>
                  <a:lnTo>
                    <a:pt x="800608" y="1150556"/>
                  </a:lnTo>
                  <a:lnTo>
                    <a:pt x="800608" y="1066228"/>
                  </a:lnTo>
                  <a:lnTo>
                    <a:pt x="797102" y="1011364"/>
                  </a:lnTo>
                  <a:lnTo>
                    <a:pt x="787920" y="960983"/>
                  </a:lnTo>
                  <a:lnTo>
                    <a:pt x="772998" y="914958"/>
                  </a:lnTo>
                  <a:lnTo>
                    <a:pt x="752284" y="873137"/>
                  </a:lnTo>
                  <a:lnTo>
                    <a:pt x="725728" y="835393"/>
                  </a:lnTo>
                  <a:lnTo>
                    <a:pt x="693267" y="801598"/>
                  </a:lnTo>
                  <a:lnTo>
                    <a:pt x="573519" y="692150"/>
                  </a:lnTo>
                  <a:lnTo>
                    <a:pt x="567639" y="687362"/>
                  </a:lnTo>
                  <a:lnTo>
                    <a:pt x="562368" y="682053"/>
                  </a:lnTo>
                  <a:lnTo>
                    <a:pt x="547535" y="655866"/>
                  </a:lnTo>
                  <a:lnTo>
                    <a:pt x="545706" y="648779"/>
                  </a:lnTo>
                  <a:lnTo>
                    <a:pt x="545668" y="648538"/>
                  </a:lnTo>
                  <a:lnTo>
                    <a:pt x="544626" y="641438"/>
                  </a:lnTo>
                  <a:lnTo>
                    <a:pt x="544652" y="640981"/>
                  </a:lnTo>
                  <a:lnTo>
                    <a:pt x="545604" y="633958"/>
                  </a:lnTo>
                  <a:lnTo>
                    <a:pt x="545693" y="633641"/>
                  </a:lnTo>
                  <a:lnTo>
                    <a:pt x="547357" y="626859"/>
                  </a:lnTo>
                  <a:lnTo>
                    <a:pt x="547484" y="626529"/>
                  </a:lnTo>
                  <a:lnTo>
                    <a:pt x="549859" y="619988"/>
                  </a:lnTo>
                  <a:lnTo>
                    <a:pt x="553110" y="613333"/>
                  </a:lnTo>
                  <a:lnTo>
                    <a:pt x="557022" y="607060"/>
                  </a:lnTo>
                  <a:lnTo>
                    <a:pt x="561530" y="601306"/>
                  </a:lnTo>
                  <a:lnTo>
                    <a:pt x="566623" y="596061"/>
                  </a:lnTo>
                  <a:lnTo>
                    <a:pt x="572312" y="591324"/>
                  </a:lnTo>
                  <a:lnTo>
                    <a:pt x="693267" y="481114"/>
                  </a:lnTo>
                  <a:lnTo>
                    <a:pt x="725728" y="447255"/>
                  </a:lnTo>
                  <a:lnTo>
                    <a:pt x="752284" y="409460"/>
                  </a:lnTo>
                  <a:lnTo>
                    <a:pt x="772998" y="367588"/>
                  </a:lnTo>
                  <a:lnTo>
                    <a:pt x="787920" y="321487"/>
                  </a:lnTo>
                  <a:lnTo>
                    <a:pt x="788009" y="320967"/>
                  </a:lnTo>
                  <a:lnTo>
                    <a:pt x="797102" y="271018"/>
                  </a:lnTo>
                  <a:lnTo>
                    <a:pt x="797128" y="270586"/>
                  </a:lnTo>
                  <a:lnTo>
                    <a:pt x="800569" y="216484"/>
                  </a:lnTo>
                  <a:lnTo>
                    <a:pt x="800608" y="119748"/>
                  </a:lnTo>
                  <a:lnTo>
                    <a:pt x="862838" y="119748"/>
                  </a:lnTo>
                  <a:lnTo>
                    <a:pt x="865555" y="119265"/>
                  </a:lnTo>
                  <a:lnTo>
                    <a:pt x="865225" y="119265"/>
                  </a:lnTo>
                  <a:lnTo>
                    <a:pt x="869708" y="117500"/>
                  </a:lnTo>
                  <a:lnTo>
                    <a:pt x="871804" y="116141"/>
                  </a:lnTo>
                  <a:lnTo>
                    <a:pt x="875449" y="112585"/>
                  </a:lnTo>
                  <a:lnTo>
                    <a:pt x="875550" y="112433"/>
                  </a:lnTo>
                  <a:lnTo>
                    <a:pt x="876058" y="111696"/>
                  </a:lnTo>
                  <a:lnTo>
                    <a:pt x="876058" y="80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96215" marR="5080">
              <a:lnSpc>
                <a:spcPct val="100000"/>
              </a:lnSpc>
              <a:spcBef>
                <a:spcPts val="125"/>
              </a:spcBef>
            </a:pPr>
            <a:r>
              <a:rPr spc="55" dirty="0"/>
              <a:t>Estimation</a:t>
            </a:r>
            <a:r>
              <a:rPr spc="75" dirty="0"/>
              <a:t> </a:t>
            </a:r>
            <a:r>
              <a:rPr dirty="0"/>
              <a:t>using</a:t>
            </a:r>
            <a:r>
              <a:rPr spc="75" dirty="0"/>
              <a:t> </a:t>
            </a:r>
            <a:r>
              <a:rPr spc="215" dirty="0"/>
              <a:t>average</a:t>
            </a:r>
            <a:r>
              <a:rPr spc="80" dirty="0"/>
              <a:t> </a:t>
            </a:r>
            <a:r>
              <a:rPr spc="140" dirty="0"/>
              <a:t>payout projection</a:t>
            </a:r>
            <a:r>
              <a:rPr spc="90" dirty="0"/>
              <a:t> </a:t>
            </a:r>
            <a:r>
              <a:rPr spc="165" dirty="0"/>
              <a:t>per</a:t>
            </a:r>
            <a:r>
              <a:rPr spc="90" dirty="0"/>
              <a:t> </a:t>
            </a:r>
            <a:r>
              <a:rPr spc="80" dirty="0"/>
              <a:t>country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75874" y="-8747"/>
            <a:ext cx="4337058" cy="21485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8249" y="2055768"/>
            <a:ext cx="76200" cy="76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8249" y="3770268"/>
            <a:ext cx="76200" cy="761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8249" y="5484768"/>
            <a:ext cx="76200" cy="76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8249" y="8227967"/>
            <a:ext cx="76200" cy="761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16000" y="1864741"/>
            <a:ext cx="6243955" cy="756920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440055">
              <a:lnSpc>
                <a:spcPct val="100000"/>
              </a:lnSpc>
              <a:spcBef>
                <a:spcPts val="455"/>
              </a:spcBef>
            </a:pPr>
            <a:r>
              <a:rPr sz="1950" spc="13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9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75" dirty="0">
                <a:solidFill>
                  <a:srgbClr val="FFFFFF"/>
                </a:solidFill>
                <a:latin typeface="Calibri"/>
                <a:cs typeface="Calibri"/>
              </a:rPr>
              <a:t>Preparation: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950" spc="145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55" dirty="0">
                <a:solidFill>
                  <a:srgbClr val="FFFFFF"/>
                </a:solidFill>
                <a:latin typeface="Calibri"/>
                <a:cs typeface="Calibri"/>
              </a:rPr>
              <a:t>'date'</a:t>
            </a:r>
            <a:r>
              <a:rPr sz="19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35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9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30" dirty="0">
                <a:solidFill>
                  <a:srgbClr val="FFFFFF"/>
                </a:solidFill>
                <a:latin typeface="Calibri"/>
                <a:cs typeface="Calibri"/>
              </a:rPr>
              <a:t>datetime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65" dirty="0">
                <a:solidFill>
                  <a:srgbClr val="FFFFFF"/>
                </a:solidFill>
                <a:latin typeface="Calibri"/>
                <a:cs typeface="Calibri"/>
              </a:rPr>
              <a:t>format.</a:t>
            </a:r>
            <a:endParaRPr sz="1950">
              <a:latin typeface="Calibri"/>
              <a:cs typeface="Calibri"/>
            </a:endParaRPr>
          </a:p>
          <a:p>
            <a:pPr marL="12700" marR="560070">
              <a:lnSpc>
                <a:spcPct val="115399"/>
              </a:lnSpc>
            </a:pPr>
            <a:r>
              <a:rPr sz="1950" spc="70" dirty="0">
                <a:solidFill>
                  <a:srgbClr val="FFFFFF"/>
                </a:solidFill>
                <a:latin typeface="Calibri"/>
                <a:cs typeface="Calibri"/>
              </a:rPr>
              <a:t>Filter</a:t>
            </a:r>
            <a:r>
              <a:rPr sz="19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45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20" dirty="0">
                <a:solidFill>
                  <a:srgbClr val="FFFFFF"/>
                </a:solidFill>
                <a:latin typeface="Calibri"/>
                <a:cs typeface="Calibri"/>
              </a:rPr>
              <a:t>include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4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55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65" dirty="0">
                <a:solidFill>
                  <a:srgbClr val="FFFFFF"/>
                </a:solidFill>
                <a:latin typeface="Calibri"/>
                <a:cs typeface="Calibri"/>
              </a:rPr>
              <a:t>December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-25" dirty="0">
                <a:solidFill>
                  <a:srgbClr val="FFFFFF"/>
                </a:solidFill>
                <a:latin typeface="Calibri"/>
                <a:cs typeface="Calibri"/>
              </a:rPr>
              <a:t>31, </a:t>
            </a:r>
            <a:r>
              <a:rPr sz="1950" spc="-10" dirty="0">
                <a:solidFill>
                  <a:srgbClr val="FFFFFF"/>
                </a:solidFill>
                <a:latin typeface="Calibri"/>
                <a:cs typeface="Calibri"/>
              </a:rPr>
              <a:t>2018.</a:t>
            </a:r>
            <a:endParaRPr sz="1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endParaRPr sz="1950">
              <a:latin typeface="Calibri"/>
              <a:cs typeface="Calibri"/>
            </a:endParaRPr>
          </a:p>
          <a:p>
            <a:pPr marL="12700" marR="2383155" indent="427355">
              <a:lnSpc>
                <a:spcPct val="115399"/>
              </a:lnSpc>
            </a:pPr>
            <a:r>
              <a:rPr sz="1950" spc="120" dirty="0">
                <a:solidFill>
                  <a:srgbClr val="FFFFFF"/>
                </a:solidFill>
                <a:latin typeface="Calibri"/>
                <a:cs typeface="Calibri"/>
              </a:rPr>
              <a:t>Calculation</a:t>
            </a:r>
            <a:r>
              <a:rPr sz="1950" spc="95" dirty="0">
                <a:solidFill>
                  <a:srgbClr val="FFFFFF"/>
                </a:solidFill>
                <a:latin typeface="Calibri"/>
                <a:cs typeface="Calibri"/>
              </a:rPr>
              <a:t> of </a:t>
            </a:r>
            <a:r>
              <a:rPr sz="1950" spc="100" dirty="0">
                <a:solidFill>
                  <a:srgbClr val="FFFFFF"/>
                </a:solidFill>
                <a:latin typeface="Calibri"/>
                <a:cs typeface="Calibri"/>
              </a:rPr>
              <a:t>Averages: </a:t>
            </a:r>
            <a:r>
              <a:rPr sz="1950" spc="15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00" dirty="0">
                <a:solidFill>
                  <a:srgbClr val="FFFFFF"/>
                </a:solidFill>
                <a:latin typeface="Calibri"/>
                <a:cs typeface="Calibri"/>
              </a:rPr>
              <a:t>historical</a:t>
            </a:r>
            <a:r>
              <a:rPr sz="19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4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204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950" spc="95" dirty="0">
                <a:solidFill>
                  <a:srgbClr val="FFFFFF"/>
                </a:solidFill>
                <a:latin typeface="Calibri"/>
                <a:cs typeface="Calibri"/>
              </a:rPr>
              <a:t> country.</a:t>
            </a:r>
            <a:endParaRPr sz="1950">
              <a:latin typeface="Calibri"/>
              <a:cs typeface="Calibri"/>
            </a:endParaRPr>
          </a:p>
          <a:p>
            <a:pPr marL="12700" marR="114935">
              <a:lnSpc>
                <a:spcPct val="115399"/>
              </a:lnSpc>
            </a:pPr>
            <a:r>
              <a:rPr sz="1950" spc="135" dirty="0">
                <a:solidFill>
                  <a:srgbClr val="FFFFFF"/>
                </a:solidFill>
                <a:latin typeface="Calibri"/>
                <a:cs typeface="Calibri"/>
              </a:rPr>
              <a:t>Calculate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25" dirty="0">
                <a:solidFill>
                  <a:srgbClr val="FFFFFF"/>
                </a:solidFill>
                <a:latin typeface="Calibri"/>
                <a:cs typeface="Calibri"/>
              </a:rPr>
              <a:t>average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45" dirty="0">
                <a:solidFill>
                  <a:srgbClr val="FFFFFF"/>
                </a:solidFill>
                <a:latin typeface="Calibri"/>
                <a:cs typeface="Calibri"/>
              </a:rPr>
              <a:t>payout</a:t>
            </a:r>
            <a:r>
              <a:rPr sz="19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7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6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9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35" dirty="0">
                <a:solidFill>
                  <a:srgbClr val="FFFFFF"/>
                </a:solidFill>
                <a:latin typeface="Calibri"/>
                <a:cs typeface="Calibri"/>
              </a:rPr>
              <a:t>country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80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1950" spc="95" dirty="0">
                <a:solidFill>
                  <a:srgbClr val="FFFFFF"/>
                </a:solidFill>
                <a:latin typeface="Calibri"/>
                <a:cs typeface="Calibri"/>
              </a:rPr>
              <a:t> on </a:t>
            </a:r>
            <a:r>
              <a:rPr sz="1950" spc="14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9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55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19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50" dirty="0">
                <a:solidFill>
                  <a:srgbClr val="FFFFFF"/>
                </a:solidFill>
                <a:latin typeface="Calibri"/>
                <a:cs typeface="Calibri"/>
              </a:rPr>
              <a:t>end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9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9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-20" dirty="0">
                <a:solidFill>
                  <a:srgbClr val="FFFFFF"/>
                </a:solidFill>
                <a:latin typeface="Calibri"/>
                <a:cs typeface="Calibri"/>
              </a:rPr>
              <a:t>2018.</a:t>
            </a:r>
            <a:endParaRPr sz="1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80"/>
              </a:spcBef>
            </a:pPr>
            <a:endParaRPr sz="1950">
              <a:latin typeface="Calibri"/>
              <a:cs typeface="Calibri"/>
            </a:endParaRPr>
          </a:p>
          <a:p>
            <a:pPr marL="440055">
              <a:lnSpc>
                <a:spcPct val="100000"/>
              </a:lnSpc>
            </a:pPr>
            <a:r>
              <a:rPr sz="1950" spc="114" dirty="0">
                <a:solidFill>
                  <a:srgbClr val="FFFFFF"/>
                </a:solidFill>
                <a:latin typeface="Calibri"/>
                <a:cs typeface="Calibri"/>
              </a:rPr>
              <a:t>Estimation</a:t>
            </a:r>
            <a:r>
              <a:rPr sz="19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7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9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45" dirty="0">
                <a:solidFill>
                  <a:srgbClr val="FFFFFF"/>
                </a:solidFill>
                <a:latin typeface="Calibri"/>
                <a:cs typeface="Calibri"/>
              </a:rPr>
              <a:t>January</a:t>
            </a:r>
            <a:r>
              <a:rPr sz="19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-270" dirty="0">
                <a:solidFill>
                  <a:srgbClr val="FFFFFF"/>
                </a:solidFill>
                <a:latin typeface="Calibri"/>
                <a:cs typeface="Calibri"/>
              </a:rPr>
              <a:t>1,</a:t>
            </a:r>
            <a:r>
              <a:rPr sz="19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Calibri"/>
                <a:cs typeface="Calibri"/>
              </a:rPr>
              <a:t>2019:</a:t>
            </a:r>
            <a:endParaRPr sz="1950">
              <a:latin typeface="Calibri"/>
              <a:cs typeface="Calibri"/>
            </a:endParaRPr>
          </a:p>
          <a:p>
            <a:pPr marL="12700" marR="268605">
              <a:lnSpc>
                <a:spcPct val="115399"/>
              </a:lnSpc>
            </a:pPr>
            <a:r>
              <a:rPr sz="1950" spc="15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70" dirty="0">
                <a:solidFill>
                  <a:srgbClr val="FFFFFF"/>
                </a:solidFill>
                <a:latin typeface="Calibri"/>
                <a:cs typeface="Calibri"/>
              </a:rPr>
              <a:t>empty</a:t>
            </a:r>
            <a:r>
              <a:rPr sz="19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20" dirty="0">
                <a:solidFill>
                  <a:srgbClr val="FFFFFF"/>
                </a:solidFill>
                <a:latin typeface="Calibri"/>
                <a:cs typeface="Calibri"/>
              </a:rPr>
              <a:t>dictionary</a:t>
            </a:r>
            <a:r>
              <a:rPr sz="19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7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40" dirty="0">
                <a:solidFill>
                  <a:srgbClr val="FFFFFF"/>
                </a:solidFill>
                <a:latin typeface="Calibri"/>
                <a:cs typeface="Calibri"/>
              </a:rPr>
              <a:t>estimated</a:t>
            </a:r>
            <a:r>
              <a:rPr sz="19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10" dirty="0">
                <a:solidFill>
                  <a:srgbClr val="FFFFFF"/>
                </a:solidFill>
                <a:latin typeface="Calibri"/>
                <a:cs typeface="Calibri"/>
              </a:rPr>
              <a:t>payouts. </a:t>
            </a:r>
            <a:r>
              <a:rPr sz="1950" spc="170" dirty="0">
                <a:solidFill>
                  <a:srgbClr val="FFFFFF"/>
                </a:solidFill>
                <a:latin typeface="Calibri"/>
                <a:cs typeface="Calibri"/>
              </a:rPr>
              <a:t>Loop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05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6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35" dirty="0">
                <a:solidFill>
                  <a:srgbClr val="FFFFFF"/>
                </a:solidFill>
                <a:latin typeface="Calibri"/>
                <a:cs typeface="Calibri"/>
              </a:rPr>
              <a:t>country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6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25" dirty="0">
                <a:solidFill>
                  <a:srgbClr val="FFFFFF"/>
                </a:solidFill>
                <a:latin typeface="Calibri"/>
                <a:cs typeface="Calibri"/>
              </a:rPr>
              <a:t>average</a:t>
            </a:r>
            <a:r>
              <a:rPr sz="19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45" dirty="0">
                <a:solidFill>
                  <a:srgbClr val="FFFFFF"/>
                </a:solidFill>
                <a:latin typeface="Calibri"/>
                <a:cs typeface="Calibri"/>
              </a:rPr>
              <a:t>payout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70" dirty="0">
                <a:solidFill>
                  <a:srgbClr val="FFFFFF"/>
                </a:solidFill>
                <a:latin typeface="Calibri"/>
                <a:cs typeface="Calibri"/>
              </a:rPr>
              <a:t>data. Filter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00" dirty="0">
                <a:solidFill>
                  <a:srgbClr val="FFFFFF"/>
                </a:solidFill>
                <a:latin typeface="Calibri"/>
                <a:cs typeface="Calibri"/>
              </a:rPr>
              <a:t>historical</a:t>
            </a:r>
            <a:r>
              <a:rPr sz="19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4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7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9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6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950" spc="95" dirty="0">
                <a:solidFill>
                  <a:srgbClr val="FFFFFF"/>
                </a:solidFill>
                <a:latin typeface="Calibri"/>
                <a:cs typeface="Calibri"/>
              </a:rPr>
              <a:t> country.</a:t>
            </a: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950" spc="125" dirty="0">
                <a:solidFill>
                  <a:srgbClr val="FFFFFF"/>
                </a:solidFill>
                <a:latin typeface="Calibri"/>
                <a:cs typeface="Calibri"/>
              </a:rPr>
              <a:t>Recalculate</a:t>
            </a:r>
            <a:r>
              <a:rPr sz="19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25" dirty="0">
                <a:solidFill>
                  <a:srgbClr val="FFFFFF"/>
                </a:solidFill>
                <a:latin typeface="Calibri"/>
                <a:cs typeface="Calibri"/>
              </a:rPr>
              <a:t>average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45" dirty="0">
                <a:solidFill>
                  <a:srgbClr val="FFFFFF"/>
                </a:solidFill>
                <a:latin typeface="Calibri"/>
                <a:cs typeface="Calibri"/>
              </a:rPr>
              <a:t>payout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7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55" dirty="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sz="19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95" dirty="0">
                <a:solidFill>
                  <a:srgbClr val="FFFFFF"/>
                </a:solidFill>
                <a:latin typeface="Calibri"/>
                <a:cs typeface="Calibri"/>
              </a:rPr>
              <a:t>country.</a:t>
            </a:r>
            <a:endParaRPr sz="1950">
              <a:latin typeface="Calibri"/>
              <a:cs typeface="Calibri"/>
            </a:endParaRPr>
          </a:p>
          <a:p>
            <a:pPr marL="12700" marR="5080">
              <a:lnSpc>
                <a:spcPct val="115399"/>
              </a:lnSpc>
            </a:pPr>
            <a:r>
              <a:rPr sz="1950" spc="200" dirty="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14" dirty="0">
                <a:solidFill>
                  <a:srgbClr val="FFFFFF"/>
                </a:solidFill>
                <a:latin typeface="Calibri"/>
                <a:cs typeface="Calibri"/>
              </a:rPr>
              <a:t>entry</a:t>
            </a:r>
            <a:r>
              <a:rPr sz="19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20" dirty="0">
                <a:solidFill>
                  <a:srgbClr val="FFFFFF"/>
                </a:solidFill>
                <a:latin typeface="Calibri"/>
                <a:cs typeface="Calibri"/>
              </a:rPr>
              <a:t>dictionary</a:t>
            </a:r>
            <a:r>
              <a:rPr sz="19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7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9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35" dirty="0">
                <a:solidFill>
                  <a:srgbClr val="FFFFFF"/>
                </a:solidFill>
                <a:latin typeface="Calibri"/>
                <a:cs typeface="Calibri"/>
              </a:rPr>
              <a:t>country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95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19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7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45" dirty="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2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950" spc="135" dirty="0">
                <a:solidFill>
                  <a:srgbClr val="FFFFFF"/>
                </a:solidFill>
                <a:latin typeface="Calibri"/>
                <a:cs typeface="Calibri"/>
              </a:rPr>
              <a:t>calculated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25" dirty="0">
                <a:solidFill>
                  <a:srgbClr val="FFFFFF"/>
                </a:solidFill>
                <a:latin typeface="Calibri"/>
                <a:cs typeface="Calibri"/>
              </a:rPr>
              <a:t>average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45" dirty="0">
                <a:solidFill>
                  <a:srgbClr val="FFFFFF"/>
                </a:solidFill>
                <a:latin typeface="Calibri"/>
                <a:cs typeface="Calibri"/>
              </a:rPr>
              <a:t>payout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7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50" dirty="0">
                <a:solidFill>
                  <a:srgbClr val="FFFFFF"/>
                </a:solidFill>
                <a:latin typeface="Calibri"/>
                <a:cs typeface="Calibri"/>
              </a:rPr>
              <a:t>value.</a:t>
            </a:r>
            <a:endParaRPr sz="1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80"/>
              </a:spcBef>
            </a:pPr>
            <a:endParaRPr sz="1950">
              <a:latin typeface="Calibri"/>
              <a:cs typeface="Calibri"/>
            </a:endParaRPr>
          </a:p>
          <a:p>
            <a:pPr marL="440055">
              <a:lnSpc>
                <a:spcPct val="100000"/>
              </a:lnSpc>
            </a:pPr>
            <a:r>
              <a:rPr sz="1950" spc="95" dirty="0">
                <a:solidFill>
                  <a:srgbClr val="FFFFFF"/>
                </a:solidFill>
                <a:latin typeface="Calibri"/>
                <a:cs typeface="Calibri"/>
              </a:rPr>
              <a:t>Output:</a:t>
            </a:r>
            <a:endParaRPr sz="1950">
              <a:latin typeface="Calibri"/>
              <a:cs typeface="Calibri"/>
            </a:endParaRPr>
          </a:p>
          <a:p>
            <a:pPr marL="12700" marR="81915" algn="just">
              <a:lnSpc>
                <a:spcPct val="115399"/>
              </a:lnSpc>
            </a:pPr>
            <a:r>
              <a:rPr sz="1950" spc="75" dirty="0">
                <a:solidFill>
                  <a:srgbClr val="FFFFFF"/>
                </a:solidFill>
                <a:latin typeface="Calibri"/>
                <a:cs typeface="Calibri"/>
              </a:rPr>
              <a:t>Print</a:t>
            </a:r>
            <a:r>
              <a:rPr sz="19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40" dirty="0">
                <a:solidFill>
                  <a:srgbClr val="FFFFFF"/>
                </a:solidFill>
                <a:latin typeface="Calibri"/>
                <a:cs typeface="Calibri"/>
              </a:rPr>
              <a:t>estimated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55" dirty="0">
                <a:solidFill>
                  <a:srgbClr val="FFFFFF"/>
                </a:solidFill>
                <a:latin typeface="Calibri"/>
                <a:cs typeface="Calibri"/>
              </a:rPr>
              <a:t>payouts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7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6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35" dirty="0">
                <a:solidFill>
                  <a:srgbClr val="FFFFFF"/>
                </a:solidFill>
                <a:latin typeface="Calibri"/>
                <a:cs typeface="Calibri"/>
              </a:rPr>
              <a:t>country</a:t>
            </a: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2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9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35" dirty="0">
                <a:solidFill>
                  <a:srgbClr val="FFFFFF"/>
                </a:solidFill>
                <a:latin typeface="Calibri"/>
                <a:cs typeface="Calibri"/>
              </a:rPr>
              <a:t>January </a:t>
            </a:r>
            <a:r>
              <a:rPr sz="1950" spc="-355" dirty="0">
                <a:solidFill>
                  <a:srgbClr val="FFFFFF"/>
                </a:solidFill>
                <a:latin typeface="Calibri"/>
                <a:cs typeface="Calibri"/>
              </a:rPr>
              <a:t>1,</a:t>
            </a:r>
            <a:r>
              <a:rPr sz="1950" spc="2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2019,</a:t>
            </a:r>
            <a:r>
              <a:rPr sz="19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80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195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2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95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00" dirty="0">
                <a:solidFill>
                  <a:srgbClr val="FFFFFF"/>
                </a:solidFill>
                <a:latin typeface="Calibri"/>
                <a:cs typeface="Calibri"/>
              </a:rPr>
              <a:t>historical</a:t>
            </a:r>
            <a:r>
              <a:rPr sz="1950" spc="135" dirty="0">
                <a:solidFill>
                  <a:srgbClr val="FFFFFF"/>
                </a:solidFill>
                <a:latin typeface="Calibri"/>
                <a:cs typeface="Calibri"/>
              </a:rPr>
              <a:t> averages</a:t>
            </a:r>
            <a:r>
              <a:rPr sz="195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55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195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5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55" dirty="0">
                <a:solidFill>
                  <a:srgbClr val="FFFFFF"/>
                </a:solidFill>
                <a:latin typeface="Calibri"/>
                <a:cs typeface="Calibri"/>
              </a:rPr>
              <a:t>December </a:t>
            </a:r>
            <a:r>
              <a:rPr sz="1950" spc="-100" dirty="0">
                <a:solidFill>
                  <a:srgbClr val="FFFFFF"/>
                </a:solidFill>
                <a:latin typeface="Calibri"/>
                <a:cs typeface="Calibri"/>
              </a:rPr>
              <a:t>31,</a:t>
            </a:r>
            <a:r>
              <a:rPr sz="19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FFFFFF"/>
                </a:solidFill>
                <a:latin typeface="Calibri"/>
                <a:cs typeface="Calibri"/>
              </a:rPr>
              <a:t>2018.</a:t>
            </a:r>
            <a:endParaRPr sz="195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8746" y="8378180"/>
            <a:ext cx="3438384" cy="191756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13908" y="2139322"/>
            <a:ext cx="8848724" cy="68484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32</TotalTime>
  <Words>1599</Words>
  <Application>Microsoft Macintosh PowerPoint</Application>
  <PresentationFormat>Custom</PresentationFormat>
  <Paragraphs>179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STRIPE CONNECT</vt:lpstr>
      <vt:lpstr>AGENDA</vt:lpstr>
      <vt:lpstr>Dataset Overview and Cleaning</vt:lpstr>
      <vt:lpstr>Exploratory Data Analysis</vt:lpstr>
      <vt:lpstr>Total Payouts by Industry</vt:lpstr>
      <vt:lpstr>Total Payouts by Country</vt:lpstr>
      <vt:lpstr>Interactive country-wise total payout trends over time (2018)</vt:lpstr>
      <vt:lpstr>PowerPoint Presentation</vt:lpstr>
      <vt:lpstr>Estimation using average payout projection per country</vt:lpstr>
      <vt:lpstr>Estimation using Linear Regression</vt:lpstr>
      <vt:lpstr>Estimation using Random Forest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Advanced Techniques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Dark Professional Geometric Business Project Presentation </dc:title>
  <dc:creator>Shalini Dutta</dc:creator>
  <cp:keywords>DAGB_AXtnFA,BAF2ElXLnuI</cp:keywords>
  <cp:lastModifiedBy>Monalika Pradhan</cp:lastModifiedBy>
  <cp:revision>1</cp:revision>
  <dcterms:created xsi:type="dcterms:W3CDTF">2024-12-17T05:24:14Z</dcterms:created>
  <dcterms:modified xsi:type="dcterms:W3CDTF">2024-12-17T05:57:32Z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2024-04-10T00:00:00Z</vt:filetime>
  </property>
  <property fmtid="{D5CDD505-2E9C-101B-9397-08002B2CF9AE}" pid="3" name="Creator">
    <vt:lpwstr>Canva</vt:lpwstr>
  </property>
  <property fmtid="{D5CDD505-2E9C-101B-9397-08002B2CF9AE}" pid="4" name="LastSaved">
    <vt:filetime>2024-12-17T00:00:00Z</vt:filetime>
  </property>
  <property fmtid="{D5CDD505-2E9C-101B-9397-08002B2CF9AE}" pid="5" name="Producer">
    <vt:lpwstr>Canva</vt:lpwstr>
  </property>
</Properties>
</file>